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5" r:id="rId4"/>
    <p:sldMasterId id="2147483730" r:id="rId5"/>
  </p:sldMasterIdLst>
  <p:notesMasterIdLst>
    <p:notesMasterId r:id="rId17"/>
  </p:notesMasterIdLst>
  <p:sldIdLst>
    <p:sldId id="256" r:id="rId6"/>
    <p:sldId id="2147483184" r:id="rId7"/>
    <p:sldId id="2147483171" r:id="rId8"/>
    <p:sldId id="2147483183" r:id="rId9"/>
    <p:sldId id="2147483174" r:id="rId10"/>
    <p:sldId id="2147483175" r:id="rId11"/>
    <p:sldId id="2147483176" r:id="rId12"/>
    <p:sldId id="2147483177" r:id="rId13"/>
    <p:sldId id="2147483178" r:id="rId14"/>
    <p:sldId id="2147483179" r:id="rId15"/>
    <p:sldId id="214748316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7859B82-60AB-D386-7409-3C730527B93F}" name="Mccormick, John T CPT USARMY AFC AI TF (USA)" initials="M(" userId="S::john.t.mccormick37.mil@army.mil::66d3d108-0503-4286-8921-38b146bf1ad3"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33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5F575E-8767-488D-B2C4-0A075EE82CB8}" v="1130" dt="2025-07-10T13:00:51.199"/>
    <p1510:client id="{78E451F3-00E6-6D03-6DA0-55A20DF61FEE}" v="29" dt="2025-07-10T03:37:55.396"/>
    <p1510:client id="{871757E5-89D7-7DB6-0672-397EBD53EF0E}" v="2" dt="2025-07-09T13:58:39.977"/>
    <p1510:client id="{A45CD05C-B56D-4818-BEBD-C9080C547F8D}" v="8165" dt="2025-07-10T13:02:08.907"/>
    <p1510:client id="{B4A2801E-C897-8C23-EDCC-C278A9D968B9}" v="3" dt="2025-07-10T03:37:19.196"/>
    <p1510:client id="{DBD3B2FD-E995-43D2-8C93-6E5F18F07C8B}" v="27" dt="2025-07-09T15:40:26.93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875"/>
    <p:restoredTop sz="94649"/>
  </p:normalViewPr>
  <p:slideViewPr>
    <p:cSldViewPr snapToGrid="0">
      <p:cViewPr varScale="1">
        <p:scale>
          <a:sx n="58" d="100"/>
          <a:sy n="58" d="100"/>
        </p:scale>
        <p:origin x="216" y="184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slide" Target="slides/slide10.xml"/><Relationship Id="rId23" Type="http://schemas.microsoft.com/office/2018/10/relationships/authors" Target="authors.xml"/><Relationship Id="rId10" Type="http://schemas.openxmlformats.org/officeDocument/2006/relationships/slide" Target="slides/slide5.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7.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49804C-4A40-4955-94A4-2775424677B1}" type="datetimeFigureOut">
              <a:rPr lang="en-US" smtClean="0"/>
              <a:t>12/22/25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327025-55D1-44BD-A02A-3CE411260EA4}" type="slidenum">
              <a:rPr lang="en-US" smtClean="0"/>
              <a:t>‹#›</a:t>
            </a:fld>
            <a:endParaRPr lang="en-US"/>
          </a:p>
        </p:txBody>
      </p:sp>
    </p:spTree>
    <p:extLst>
      <p:ext uri="{BB962C8B-B14F-4D97-AF65-F5344CB8AC3E}">
        <p14:creationId xmlns:p14="http://schemas.microsoft.com/office/powerpoint/2010/main" val="4104416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EE0E07-47BB-3B9A-662D-92CBD10CC10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A5119D-F513-0290-7E09-7F22336F0D0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CD68C6-B4CB-B124-CE64-5442EA55F1CD}"/>
              </a:ext>
            </a:extLst>
          </p:cNvPr>
          <p:cNvSpPr>
            <a:spLocks noGrp="1"/>
          </p:cNvSpPr>
          <p:nvPr>
            <p:ph type="body" idx="1"/>
          </p:nvPr>
        </p:nvSpPr>
        <p:spPr/>
        <p:txBody>
          <a:bodyPr/>
          <a:lstStyle/>
          <a:p>
            <a:pPr marL="171450" indent="-171450">
              <a:buFont typeface="Arial" panose="020B0604020202020204" pitchFamily="34" charset="0"/>
              <a:buChar char="•"/>
            </a:pPr>
            <a:endParaRPr lang="en-US"/>
          </a:p>
        </p:txBody>
      </p:sp>
      <p:sp>
        <p:nvSpPr>
          <p:cNvPr id="4" name="Slide Number Placeholder 3">
            <a:extLst>
              <a:ext uri="{FF2B5EF4-FFF2-40B4-BE49-F238E27FC236}">
                <a16:creationId xmlns:a16="http://schemas.microsoft.com/office/drawing/2014/main" id="{034237FF-1860-E4F8-6B94-1B186CBAECC0}"/>
              </a:ext>
            </a:extLst>
          </p:cNvPr>
          <p:cNvSpPr>
            <a:spLocks noGrp="1"/>
          </p:cNvSpPr>
          <p:nvPr>
            <p:ph type="sldNum" sz="quarter" idx="5"/>
          </p:nvPr>
        </p:nvSpPr>
        <p:spPr/>
        <p:txBody>
          <a:bodyPr/>
          <a:lstStyle/>
          <a:p>
            <a:fld id="{030AB16C-82C9-439F-BD0A-4D240554FB00}" type="slidenum">
              <a:rPr lang="en-US" smtClean="0"/>
              <a:t>2</a:t>
            </a:fld>
            <a:endParaRPr lang="en-US"/>
          </a:p>
        </p:txBody>
      </p:sp>
    </p:spTree>
    <p:extLst>
      <p:ext uri="{BB962C8B-B14F-4D97-AF65-F5344CB8AC3E}">
        <p14:creationId xmlns:p14="http://schemas.microsoft.com/office/powerpoint/2010/main" val="19990688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a:p>
        </p:txBody>
      </p:sp>
      <p:sp>
        <p:nvSpPr>
          <p:cNvPr id="4" name="Slide Number Placeholder 3"/>
          <p:cNvSpPr>
            <a:spLocks noGrp="1"/>
          </p:cNvSpPr>
          <p:nvPr>
            <p:ph type="sldNum" sz="quarter" idx="5"/>
          </p:nvPr>
        </p:nvSpPr>
        <p:spPr/>
        <p:txBody>
          <a:bodyPr/>
          <a:lstStyle/>
          <a:p>
            <a:fld id="{030AB16C-82C9-439F-BD0A-4D240554FB00}" type="slidenum">
              <a:rPr lang="en-US" smtClean="0"/>
              <a:t>3</a:t>
            </a:fld>
            <a:endParaRPr lang="en-US"/>
          </a:p>
        </p:txBody>
      </p:sp>
    </p:spTree>
    <p:extLst>
      <p:ext uri="{BB962C8B-B14F-4D97-AF65-F5344CB8AC3E}">
        <p14:creationId xmlns:p14="http://schemas.microsoft.com/office/powerpoint/2010/main" val="1050351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ED8363-718E-1D16-4297-026CA386BA0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C058647-1A50-E6D1-F9AB-BDC37A63797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E7BBC58-545F-7DC8-A5E5-7901A297B080}"/>
              </a:ext>
            </a:extLst>
          </p:cNvPr>
          <p:cNvSpPr>
            <a:spLocks noGrp="1"/>
          </p:cNvSpPr>
          <p:nvPr>
            <p:ph type="body" idx="1"/>
          </p:nvPr>
        </p:nvSpPr>
        <p:spPr/>
        <p:txBody>
          <a:bodyPr/>
          <a:lstStyle/>
          <a:p>
            <a:pPr marL="171450" indent="-171450">
              <a:buFont typeface="Arial" panose="020B0604020202020204" pitchFamily="34" charset="0"/>
              <a:buChar char="•"/>
            </a:pPr>
            <a:endParaRPr lang="en-US"/>
          </a:p>
        </p:txBody>
      </p:sp>
      <p:sp>
        <p:nvSpPr>
          <p:cNvPr id="4" name="Slide Number Placeholder 3">
            <a:extLst>
              <a:ext uri="{FF2B5EF4-FFF2-40B4-BE49-F238E27FC236}">
                <a16:creationId xmlns:a16="http://schemas.microsoft.com/office/drawing/2014/main" id="{6BEEAA9A-CD02-6300-D1C3-2A2AE23705F4}"/>
              </a:ext>
            </a:extLst>
          </p:cNvPr>
          <p:cNvSpPr>
            <a:spLocks noGrp="1"/>
          </p:cNvSpPr>
          <p:nvPr>
            <p:ph type="sldNum" sz="quarter" idx="5"/>
          </p:nvPr>
        </p:nvSpPr>
        <p:spPr/>
        <p:txBody>
          <a:bodyPr/>
          <a:lstStyle/>
          <a:p>
            <a:fld id="{030AB16C-82C9-439F-BD0A-4D240554FB00}" type="slidenum">
              <a:rPr lang="en-US" smtClean="0"/>
              <a:t>4</a:t>
            </a:fld>
            <a:endParaRPr lang="en-US"/>
          </a:p>
        </p:txBody>
      </p:sp>
    </p:spTree>
    <p:extLst>
      <p:ext uri="{BB962C8B-B14F-4D97-AF65-F5344CB8AC3E}">
        <p14:creationId xmlns:p14="http://schemas.microsoft.com/office/powerpoint/2010/main" val="37641592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FD4635-4846-F774-4CC0-4644362D35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2197D35-F89B-E301-8A11-1E35CD0C3B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C56ED3E-86ED-135B-AFA6-FBDBA7EEC7AA}"/>
              </a:ext>
            </a:extLst>
          </p:cNvPr>
          <p:cNvSpPr>
            <a:spLocks noGrp="1"/>
          </p:cNvSpPr>
          <p:nvPr>
            <p:ph type="body" idx="1"/>
          </p:nvPr>
        </p:nvSpPr>
        <p:spPr/>
        <p:txBody>
          <a:bodyPr/>
          <a:lstStyle/>
          <a:p>
            <a:pPr marL="171450" indent="-171450">
              <a:buFont typeface="Arial" panose="020B0604020202020204" pitchFamily="34" charset="0"/>
              <a:buChar char="•"/>
            </a:pPr>
            <a:endParaRPr lang="en-US"/>
          </a:p>
        </p:txBody>
      </p:sp>
      <p:sp>
        <p:nvSpPr>
          <p:cNvPr id="4" name="Slide Number Placeholder 3">
            <a:extLst>
              <a:ext uri="{FF2B5EF4-FFF2-40B4-BE49-F238E27FC236}">
                <a16:creationId xmlns:a16="http://schemas.microsoft.com/office/drawing/2014/main" id="{D8C40D87-127F-82F4-2DD5-AA5D5DAAA526}"/>
              </a:ext>
            </a:extLst>
          </p:cNvPr>
          <p:cNvSpPr>
            <a:spLocks noGrp="1"/>
          </p:cNvSpPr>
          <p:nvPr>
            <p:ph type="sldNum" sz="quarter" idx="5"/>
          </p:nvPr>
        </p:nvSpPr>
        <p:spPr/>
        <p:txBody>
          <a:bodyPr/>
          <a:lstStyle/>
          <a:p>
            <a:fld id="{030AB16C-82C9-439F-BD0A-4D240554FB00}" type="slidenum">
              <a:rPr lang="en-US" smtClean="0"/>
              <a:t>5</a:t>
            </a:fld>
            <a:endParaRPr lang="en-US"/>
          </a:p>
        </p:txBody>
      </p:sp>
    </p:spTree>
    <p:extLst>
      <p:ext uri="{BB962C8B-B14F-4D97-AF65-F5344CB8AC3E}">
        <p14:creationId xmlns:p14="http://schemas.microsoft.com/office/powerpoint/2010/main" val="3759283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CD78CC-6193-593F-4C6A-170A7A4DFD5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5FF382-A965-CE66-57AE-26183D3C3C6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864691-9E78-175D-D2CF-B27B3EFA68FE}"/>
              </a:ext>
            </a:extLst>
          </p:cNvPr>
          <p:cNvSpPr>
            <a:spLocks noGrp="1"/>
          </p:cNvSpPr>
          <p:nvPr>
            <p:ph type="body" idx="1"/>
          </p:nvPr>
        </p:nvSpPr>
        <p:spPr/>
        <p:txBody>
          <a:bodyPr/>
          <a:lstStyle/>
          <a:p>
            <a:pPr marL="171450" indent="-171450">
              <a:buFont typeface="Arial" panose="020B0604020202020204" pitchFamily="34" charset="0"/>
              <a:buChar char="•"/>
            </a:pPr>
            <a:endParaRPr lang="en-US"/>
          </a:p>
        </p:txBody>
      </p:sp>
      <p:sp>
        <p:nvSpPr>
          <p:cNvPr id="4" name="Slide Number Placeholder 3">
            <a:extLst>
              <a:ext uri="{FF2B5EF4-FFF2-40B4-BE49-F238E27FC236}">
                <a16:creationId xmlns:a16="http://schemas.microsoft.com/office/drawing/2014/main" id="{E0423781-F0B5-D4C0-DD92-5B7D5F3F68E8}"/>
              </a:ext>
            </a:extLst>
          </p:cNvPr>
          <p:cNvSpPr>
            <a:spLocks noGrp="1"/>
          </p:cNvSpPr>
          <p:nvPr>
            <p:ph type="sldNum" sz="quarter" idx="5"/>
          </p:nvPr>
        </p:nvSpPr>
        <p:spPr/>
        <p:txBody>
          <a:bodyPr/>
          <a:lstStyle/>
          <a:p>
            <a:fld id="{030AB16C-82C9-439F-BD0A-4D240554FB00}" type="slidenum">
              <a:rPr lang="en-US" smtClean="0"/>
              <a:t>6</a:t>
            </a:fld>
            <a:endParaRPr lang="en-US"/>
          </a:p>
        </p:txBody>
      </p:sp>
    </p:spTree>
    <p:extLst>
      <p:ext uri="{BB962C8B-B14F-4D97-AF65-F5344CB8AC3E}">
        <p14:creationId xmlns:p14="http://schemas.microsoft.com/office/powerpoint/2010/main" val="12881510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AAE974-E383-F95F-168F-C10B163D678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304BB32-8083-B211-0C33-79EA08790D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D5DBDEA-938E-6724-C394-6FA0BCAD896A}"/>
              </a:ext>
            </a:extLst>
          </p:cNvPr>
          <p:cNvSpPr>
            <a:spLocks noGrp="1"/>
          </p:cNvSpPr>
          <p:nvPr>
            <p:ph type="body" idx="1"/>
          </p:nvPr>
        </p:nvSpPr>
        <p:spPr/>
        <p:txBody>
          <a:bodyPr/>
          <a:lstStyle/>
          <a:p>
            <a:pPr marL="171450" indent="-171450">
              <a:buFont typeface="Arial" panose="020B0604020202020204" pitchFamily="34" charset="0"/>
              <a:buChar char="•"/>
            </a:pPr>
            <a:endParaRPr lang="en-US"/>
          </a:p>
        </p:txBody>
      </p:sp>
      <p:sp>
        <p:nvSpPr>
          <p:cNvPr id="4" name="Slide Number Placeholder 3">
            <a:extLst>
              <a:ext uri="{FF2B5EF4-FFF2-40B4-BE49-F238E27FC236}">
                <a16:creationId xmlns:a16="http://schemas.microsoft.com/office/drawing/2014/main" id="{BE8FE480-DA59-1804-CF1E-0A39672ECACF}"/>
              </a:ext>
            </a:extLst>
          </p:cNvPr>
          <p:cNvSpPr>
            <a:spLocks noGrp="1"/>
          </p:cNvSpPr>
          <p:nvPr>
            <p:ph type="sldNum" sz="quarter" idx="5"/>
          </p:nvPr>
        </p:nvSpPr>
        <p:spPr/>
        <p:txBody>
          <a:bodyPr/>
          <a:lstStyle/>
          <a:p>
            <a:fld id="{030AB16C-82C9-439F-BD0A-4D240554FB00}" type="slidenum">
              <a:rPr lang="en-US" smtClean="0"/>
              <a:t>7</a:t>
            </a:fld>
            <a:endParaRPr lang="en-US"/>
          </a:p>
        </p:txBody>
      </p:sp>
    </p:spTree>
    <p:extLst>
      <p:ext uri="{BB962C8B-B14F-4D97-AF65-F5344CB8AC3E}">
        <p14:creationId xmlns:p14="http://schemas.microsoft.com/office/powerpoint/2010/main" val="27993072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8673A2-DC71-7292-B32D-D8833276CF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A94B744-C7E5-AB55-E683-FAE3E240A1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23302B1-D00F-3175-0788-CE8F880D5C7A}"/>
              </a:ext>
            </a:extLst>
          </p:cNvPr>
          <p:cNvSpPr>
            <a:spLocks noGrp="1"/>
          </p:cNvSpPr>
          <p:nvPr>
            <p:ph type="body" idx="1"/>
          </p:nvPr>
        </p:nvSpPr>
        <p:spPr/>
        <p:txBody>
          <a:bodyPr/>
          <a:lstStyle/>
          <a:p>
            <a:pPr marL="171450" indent="-171450">
              <a:buFont typeface="Arial" panose="020B0604020202020204" pitchFamily="34" charset="0"/>
              <a:buChar char="•"/>
            </a:pPr>
            <a:endParaRPr lang="en-US"/>
          </a:p>
        </p:txBody>
      </p:sp>
      <p:sp>
        <p:nvSpPr>
          <p:cNvPr id="4" name="Slide Number Placeholder 3">
            <a:extLst>
              <a:ext uri="{FF2B5EF4-FFF2-40B4-BE49-F238E27FC236}">
                <a16:creationId xmlns:a16="http://schemas.microsoft.com/office/drawing/2014/main" id="{C1CDA309-801E-E688-7483-5270D3080C17}"/>
              </a:ext>
            </a:extLst>
          </p:cNvPr>
          <p:cNvSpPr>
            <a:spLocks noGrp="1"/>
          </p:cNvSpPr>
          <p:nvPr>
            <p:ph type="sldNum" sz="quarter" idx="5"/>
          </p:nvPr>
        </p:nvSpPr>
        <p:spPr/>
        <p:txBody>
          <a:bodyPr/>
          <a:lstStyle/>
          <a:p>
            <a:fld id="{030AB16C-82C9-439F-BD0A-4D240554FB00}" type="slidenum">
              <a:rPr lang="en-US" smtClean="0"/>
              <a:t>8</a:t>
            </a:fld>
            <a:endParaRPr lang="en-US"/>
          </a:p>
        </p:txBody>
      </p:sp>
    </p:spTree>
    <p:extLst>
      <p:ext uri="{BB962C8B-B14F-4D97-AF65-F5344CB8AC3E}">
        <p14:creationId xmlns:p14="http://schemas.microsoft.com/office/powerpoint/2010/main" val="27542091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AD9B9B-36FD-AD22-BD8C-FF7D512C801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C98FEC-4C17-1E65-4B0C-5BB7130C2C6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6495501-DA3A-D2AD-6883-339A5772365B}"/>
              </a:ext>
            </a:extLst>
          </p:cNvPr>
          <p:cNvSpPr>
            <a:spLocks noGrp="1"/>
          </p:cNvSpPr>
          <p:nvPr>
            <p:ph type="body" idx="1"/>
          </p:nvPr>
        </p:nvSpPr>
        <p:spPr/>
        <p:txBody>
          <a:bodyPr/>
          <a:lstStyle/>
          <a:p>
            <a:pPr marL="171450" indent="-171450">
              <a:buFont typeface="Arial" panose="020B0604020202020204" pitchFamily="34" charset="0"/>
              <a:buChar char="•"/>
            </a:pPr>
            <a:endParaRPr lang="en-US"/>
          </a:p>
        </p:txBody>
      </p:sp>
      <p:sp>
        <p:nvSpPr>
          <p:cNvPr id="4" name="Slide Number Placeholder 3">
            <a:extLst>
              <a:ext uri="{FF2B5EF4-FFF2-40B4-BE49-F238E27FC236}">
                <a16:creationId xmlns:a16="http://schemas.microsoft.com/office/drawing/2014/main" id="{79AE4151-88CF-1FA1-4271-D4FE0DABCA33}"/>
              </a:ext>
            </a:extLst>
          </p:cNvPr>
          <p:cNvSpPr>
            <a:spLocks noGrp="1"/>
          </p:cNvSpPr>
          <p:nvPr>
            <p:ph type="sldNum" sz="quarter" idx="5"/>
          </p:nvPr>
        </p:nvSpPr>
        <p:spPr/>
        <p:txBody>
          <a:bodyPr/>
          <a:lstStyle/>
          <a:p>
            <a:fld id="{030AB16C-82C9-439F-BD0A-4D240554FB00}" type="slidenum">
              <a:rPr lang="en-US" smtClean="0"/>
              <a:t>9</a:t>
            </a:fld>
            <a:endParaRPr lang="en-US"/>
          </a:p>
        </p:txBody>
      </p:sp>
    </p:spTree>
    <p:extLst>
      <p:ext uri="{BB962C8B-B14F-4D97-AF65-F5344CB8AC3E}">
        <p14:creationId xmlns:p14="http://schemas.microsoft.com/office/powerpoint/2010/main" val="41987593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E25E11-01B0-49FD-D234-CF7CEDC27EB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A1E805E-A427-A9D8-1055-611AA22370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ED5A70C-9624-6373-DCEB-41CCD8514A53}"/>
              </a:ext>
            </a:extLst>
          </p:cNvPr>
          <p:cNvSpPr>
            <a:spLocks noGrp="1"/>
          </p:cNvSpPr>
          <p:nvPr>
            <p:ph type="body" idx="1"/>
          </p:nvPr>
        </p:nvSpPr>
        <p:spPr/>
        <p:txBody>
          <a:bodyPr/>
          <a:lstStyle/>
          <a:p>
            <a:pPr marL="171450" indent="-171450">
              <a:buFont typeface="Arial" panose="020B0604020202020204" pitchFamily="34" charset="0"/>
              <a:buChar char="•"/>
            </a:pPr>
            <a:endParaRPr lang="en-US"/>
          </a:p>
        </p:txBody>
      </p:sp>
      <p:sp>
        <p:nvSpPr>
          <p:cNvPr id="4" name="Slide Number Placeholder 3">
            <a:extLst>
              <a:ext uri="{FF2B5EF4-FFF2-40B4-BE49-F238E27FC236}">
                <a16:creationId xmlns:a16="http://schemas.microsoft.com/office/drawing/2014/main" id="{3302344B-3BD2-A81E-9273-4E27B47E77D8}"/>
              </a:ext>
            </a:extLst>
          </p:cNvPr>
          <p:cNvSpPr>
            <a:spLocks noGrp="1"/>
          </p:cNvSpPr>
          <p:nvPr>
            <p:ph type="sldNum" sz="quarter" idx="5"/>
          </p:nvPr>
        </p:nvSpPr>
        <p:spPr/>
        <p:txBody>
          <a:bodyPr/>
          <a:lstStyle/>
          <a:p>
            <a:fld id="{030AB16C-82C9-439F-BD0A-4D240554FB00}" type="slidenum">
              <a:rPr lang="en-US" smtClean="0"/>
              <a:t>10</a:t>
            </a:fld>
            <a:endParaRPr lang="en-US"/>
          </a:p>
        </p:txBody>
      </p:sp>
    </p:spTree>
    <p:extLst>
      <p:ext uri="{BB962C8B-B14F-4D97-AF65-F5344CB8AC3E}">
        <p14:creationId xmlns:p14="http://schemas.microsoft.com/office/powerpoint/2010/main" val="338673460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Master" Target="../slideMasters/slideMaster2.xml"/><Relationship Id="rId4" Type="http://schemas.openxmlformats.org/officeDocument/2006/relationships/image" Target="../media/image13.png"/></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9.jpe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9AA0458-BDC2-42A0-9E97-649BF28FEBD2}"/>
              </a:ext>
            </a:extLst>
          </p:cNvPr>
          <p:cNvGrpSpPr/>
          <p:nvPr userDrawn="1"/>
        </p:nvGrpSpPr>
        <p:grpSpPr>
          <a:xfrm>
            <a:off x="0" y="-7846"/>
            <a:ext cx="12192000" cy="572687"/>
            <a:chOff x="0" y="-1"/>
            <a:chExt cx="12192000" cy="693248"/>
          </a:xfrm>
        </p:grpSpPr>
        <p:sp>
          <p:nvSpPr>
            <p:cNvPr id="7" name="Rectangle 6">
              <a:extLst>
                <a:ext uri="{FF2B5EF4-FFF2-40B4-BE49-F238E27FC236}">
                  <a16:creationId xmlns:a16="http://schemas.microsoft.com/office/drawing/2014/main" id="{F99F0DC5-E0CA-41C5-A69D-C1E8BCA66C56}"/>
                </a:ext>
              </a:extLst>
            </p:cNvPr>
            <p:cNvSpPr/>
            <p:nvPr/>
          </p:nvSpPr>
          <p:spPr>
            <a:xfrm>
              <a:off x="0" y="-1"/>
              <a:ext cx="12192000" cy="69324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1">
                <a:solidFill>
                  <a:prstClr val="white"/>
                </a:solidFill>
                <a:latin typeface="Franklin Gothic Medium" panose="020B0603020102020204" pitchFamily="34" charset="0"/>
              </a:endParaRPr>
            </a:p>
          </p:txBody>
        </p:sp>
        <p:pic>
          <p:nvPicPr>
            <p:cNvPr id="8" name="Picture 7">
              <a:extLst>
                <a:ext uri="{FF2B5EF4-FFF2-40B4-BE49-F238E27FC236}">
                  <a16:creationId xmlns:a16="http://schemas.microsoft.com/office/drawing/2014/main" id="{97253EDA-C6A4-4F8F-83D1-FC8C38D846BF}"/>
                </a:ext>
              </a:extLst>
            </p:cNvPr>
            <p:cNvPicPr>
              <a:picLocks/>
            </p:cNvPicPr>
            <p:nvPr/>
          </p:nvPicPr>
          <p:blipFill>
            <a:blip r:embed="rId2"/>
            <a:srcRect/>
            <a:stretch/>
          </p:blipFill>
          <p:spPr>
            <a:xfrm>
              <a:off x="104665" y="108537"/>
              <a:ext cx="414528" cy="501794"/>
            </a:xfrm>
            <a:prstGeom prst="rect">
              <a:avLst/>
            </a:prstGeom>
          </p:spPr>
        </p:pic>
      </p:grpSp>
      <p:sp>
        <p:nvSpPr>
          <p:cNvPr id="12" name="Title 3">
            <a:extLst>
              <a:ext uri="{FF2B5EF4-FFF2-40B4-BE49-F238E27FC236}">
                <a16:creationId xmlns:a16="http://schemas.microsoft.com/office/drawing/2014/main" id="{F827D882-D6D9-413B-A161-F6A7D717912C}"/>
              </a:ext>
            </a:extLst>
          </p:cNvPr>
          <p:cNvSpPr>
            <a:spLocks noGrp="1"/>
          </p:cNvSpPr>
          <p:nvPr>
            <p:ph type="title"/>
          </p:nvPr>
        </p:nvSpPr>
        <p:spPr>
          <a:xfrm>
            <a:off x="845132" y="2"/>
            <a:ext cx="10508673" cy="568601"/>
          </a:xfrm>
        </p:spPr>
        <p:txBody>
          <a:bodyPr>
            <a:normAutofit/>
          </a:bodyPr>
          <a:lstStyle>
            <a:lvl1pPr algn="ctr">
              <a:defRPr sz="3200">
                <a:solidFill>
                  <a:schemeClr val="bg1"/>
                </a:solidFill>
                <a:latin typeface="Franklin Gothic Medium" panose="020B0603020102020204" pitchFamily="34" charset="0"/>
              </a:defRPr>
            </a:lvl1pPr>
          </a:lstStyle>
          <a:p>
            <a:r>
              <a:rPr lang="en-US"/>
              <a:t>Click to edit Master title style</a:t>
            </a:r>
          </a:p>
        </p:txBody>
      </p:sp>
      <p:pic>
        <p:nvPicPr>
          <p:cNvPr id="2" name="Picture 1" descr="A picture containing logo&#10;&#10;Description automatically generated">
            <a:extLst>
              <a:ext uri="{FF2B5EF4-FFF2-40B4-BE49-F238E27FC236}">
                <a16:creationId xmlns:a16="http://schemas.microsoft.com/office/drawing/2014/main" id="{207F3E87-BD45-7527-0921-F6323B368BF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3948" y="-4854"/>
            <a:ext cx="587936" cy="560149"/>
          </a:xfrm>
          <a:prstGeom prst="rect">
            <a:avLst/>
          </a:prstGeom>
        </p:spPr>
      </p:pic>
    </p:spTree>
    <p:extLst>
      <p:ext uri="{BB962C8B-B14F-4D97-AF65-F5344CB8AC3E}">
        <p14:creationId xmlns:p14="http://schemas.microsoft.com/office/powerpoint/2010/main" val="42761913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[Slide title]</a:t>
            </a:r>
          </a:p>
        </p:txBody>
      </p:sp>
      <p:sp>
        <p:nvSpPr>
          <p:cNvPr id="3" name="Content Placeholder 2"/>
          <p:cNvSpPr>
            <a:spLocks noGrp="1"/>
          </p:cNvSpPr>
          <p:nvPr>
            <p:ph idx="1"/>
          </p:nvPr>
        </p:nvSpPr>
        <p:spPr>
          <a:xfrm>
            <a:off x="548640" y="1600198"/>
            <a:ext cx="6795136"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4FBB89F-F200-3967-06C8-C1B71C7F0FF9}"/>
              </a:ext>
            </a:extLst>
          </p:cNvPr>
          <p:cNvSpPr>
            <a:spLocks noGrp="1"/>
          </p:cNvSpPr>
          <p:nvPr>
            <p:ph type="dt" sz="half" idx="10"/>
          </p:nvPr>
        </p:nvSpPr>
        <p:spPr>
          <a:xfrm>
            <a:off x="548640" y="6629400"/>
            <a:ext cx="822960" cy="228600"/>
          </a:xfrm>
        </p:spPr>
        <p:txBody>
          <a:bodyPr lIns="0"/>
          <a:lstStyle/>
          <a:p>
            <a:fld id="{6034C8CE-AABE-4058-91FF-4CFE20A16D1E}" type="datetimeFigureOut">
              <a:rPr lang="en-US" smtClean="0"/>
              <a:t>12/22/25</a:t>
            </a:fld>
            <a:endParaRPr lang="en-US"/>
          </a:p>
        </p:txBody>
      </p:sp>
      <p:sp>
        <p:nvSpPr>
          <p:cNvPr id="6" name="Slide Number Placeholder 5">
            <a:extLst>
              <a:ext uri="{FF2B5EF4-FFF2-40B4-BE49-F238E27FC236}">
                <a16:creationId xmlns:a16="http://schemas.microsoft.com/office/drawing/2014/main" id="{03C0BAD3-337A-DC60-A7ED-BF13F0826264}"/>
              </a:ext>
            </a:extLst>
          </p:cNvPr>
          <p:cNvSpPr>
            <a:spLocks noGrp="1"/>
          </p:cNvSpPr>
          <p:nvPr>
            <p:ph type="sldNum" sz="quarter" idx="11"/>
          </p:nvPr>
        </p:nvSpPr>
        <p:spPr>
          <a:xfrm>
            <a:off x="11245104" y="6629400"/>
            <a:ext cx="399210" cy="228600"/>
          </a:xfrm>
        </p:spPr>
        <p:txBody>
          <a:bodyPr rIns="0"/>
          <a:lstStyle/>
          <a:p>
            <a:fld id="{3DFC8E38-E454-47DC-8E57-EA7C113E253C}" type="slidenum">
              <a:rPr lang="en-US" smtClean="0"/>
              <a:t>‹#›</a:t>
            </a:fld>
            <a:endParaRPr lang="en-US"/>
          </a:p>
        </p:txBody>
      </p:sp>
      <p:pic>
        <p:nvPicPr>
          <p:cNvPr id="4" name="Picture 3" descr="Logo, icon&#10;&#10;Description automatically generated">
            <a:extLst>
              <a:ext uri="{FF2B5EF4-FFF2-40B4-BE49-F238E27FC236}">
                <a16:creationId xmlns:a16="http://schemas.microsoft.com/office/drawing/2014/main" id="{DFD5AB10-A0A7-8C90-195E-EDE0A77BD80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61973" y="144806"/>
            <a:ext cx="499500" cy="457105"/>
          </a:xfrm>
          <a:prstGeom prst="rect">
            <a:avLst/>
          </a:prstGeom>
        </p:spPr>
      </p:pic>
    </p:spTree>
    <p:extLst>
      <p:ext uri="{BB962C8B-B14F-4D97-AF65-F5344CB8AC3E}">
        <p14:creationId xmlns:p14="http://schemas.microsoft.com/office/powerpoint/2010/main" val="3094211170"/>
      </p:ext>
    </p:extLst>
  </p:cSld>
  <p:clrMapOvr>
    <a:masterClrMapping/>
  </p:clrMapOvr>
  <p:extLst>
    <p:ext uri="{DCECCB84-F9BA-43D5-87BE-67443E8EF086}">
      <p15:sldGuideLst xmlns:p15="http://schemas.microsoft.com/office/powerpoint/2012/main">
        <p15:guide id="1" orient="horz" pos="1008">
          <p15:clr>
            <a:srgbClr val="A4A3A4"/>
          </p15:clr>
        </p15:guide>
        <p15:guide id="2" orient="horz" pos="3888">
          <p15:clr>
            <a:srgbClr val="A4A3A4"/>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2 Colum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7D0BA3-CE88-4FFE-E80D-CD039190BDDD}"/>
              </a:ext>
            </a:extLst>
          </p:cNvPr>
          <p:cNvSpPr>
            <a:spLocks noGrp="1"/>
          </p:cNvSpPr>
          <p:nvPr>
            <p:ph type="title" hasCustomPrompt="1"/>
          </p:nvPr>
        </p:nvSpPr>
        <p:spPr/>
        <p:txBody>
          <a:bodyPr/>
          <a:lstStyle/>
          <a:p>
            <a:r>
              <a:rPr lang="en-US"/>
              <a:t>[Slide title]</a:t>
            </a:r>
          </a:p>
        </p:txBody>
      </p:sp>
      <p:sp>
        <p:nvSpPr>
          <p:cNvPr id="3" name="Content Placeholder 2"/>
          <p:cNvSpPr>
            <a:spLocks noGrp="1"/>
          </p:cNvSpPr>
          <p:nvPr>
            <p:ph sz="half" idx="1"/>
          </p:nvPr>
        </p:nvSpPr>
        <p:spPr>
          <a:xfrm>
            <a:off x="548639" y="1600200"/>
            <a:ext cx="5364480"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78879" y="1600200"/>
            <a:ext cx="5364480"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5">
            <a:extLst>
              <a:ext uri="{FF2B5EF4-FFF2-40B4-BE49-F238E27FC236}">
                <a16:creationId xmlns:a16="http://schemas.microsoft.com/office/drawing/2014/main" id="{43576077-E818-BDF1-A607-CD8784277FC5}"/>
              </a:ext>
            </a:extLst>
          </p:cNvPr>
          <p:cNvSpPr>
            <a:spLocks noGrp="1"/>
          </p:cNvSpPr>
          <p:nvPr>
            <p:ph type="dt" sz="half" idx="10"/>
          </p:nvPr>
        </p:nvSpPr>
        <p:spPr/>
        <p:txBody>
          <a:bodyPr/>
          <a:lstStyle/>
          <a:p>
            <a:fld id="{6034C8CE-AABE-4058-91FF-4CFE20A16D1E}" type="datetimeFigureOut">
              <a:rPr lang="en-US" smtClean="0"/>
              <a:t>12/22/25</a:t>
            </a:fld>
            <a:endParaRPr lang="en-US"/>
          </a:p>
        </p:txBody>
      </p:sp>
      <p:sp>
        <p:nvSpPr>
          <p:cNvPr id="7" name="Slide Number Placeholder 6">
            <a:extLst>
              <a:ext uri="{FF2B5EF4-FFF2-40B4-BE49-F238E27FC236}">
                <a16:creationId xmlns:a16="http://schemas.microsoft.com/office/drawing/2014/main" id="{B0B9DE45-E855-FE62-197B-32BBD9BBBA57}"/>
              </a:ext>
            </a:extLst>
          </p:cNvPr>
          <p:cNvSpPr>
            <a:spLocks noGrp="1"/>
          </p:cNvSpPr>
          <p:nvPr>
            <p:ph type="sldNum" sz="quarter" idx="11"/>
          </p:nvPr>
        </p:nvSpPr>
        <p:spPr/>
        <p:txBody>
          <a:bodyPr/>
          <a:lstStyle/>
          <a:p>
            <a:fld id="{3DFC8E38-E454-47DC-8E57-EA7C113E253C}" type="slidenum">
              <a:rPr lang="en-US" smtClean="0"/>
              <a:t>‹#›</a:t>
            </a:fld>
            <a:endParaRPr lang="en-US"/>
          </a:p>
        </p:txBody>
      </p:sp>
    </p:spTree>
    <p:extLst>
      <p:ext uri="{BB962C8B-B14F-4D97-AF65-F5344CB8AC3E}">
        <p14:creationId xmlns:p14="http://schemas.microsoft.com/office/powerpoint/2010/main" val="4185868390"/>
      </p:ext>
    </p:extLst>
  </p:cSld>
  <p:clrMapOvr>
    <a:masterClrMapping/>
  </p:clrMapOvr>
  <p:extLst>
    <p:ext uri="{DCECCB84-F9BA-43D5-87BE-67443E8EF086}">
      <p15:sldGuideLst xmlns:p15="http://schemas.microsoft.com/office/powerpoint/2012/main">
        <p15:guide id="1" orient="horz" pos="1008">
          <p15:clr>
            <a:srgbClr val="A4A3A4"/>
          </p15:clr>
        </p15:guide>
        <p15:guide id="2" orient="horz" pos="3888">
          <p15:clr>
            <a:srgbClr val="A4A3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9713ED7-122D-D0BC-7C53-E1C615A94F8B}"/>
              </a:ext>
            </a:extLst>
          </p:cNvPr>
          <p:cNvSpPr>
            <a:spLocks noGrp="1"/>
          </p:cNvSpPr>
          <p:nvPr>
            <p:ph type="title" hasCustomPrompt="1"/>
          </p:nvPr>
        </p:nvSpPr>
        <p:spPr/>
        <p:txBody>
          <a:bodyPr/>
          <a:lstStyle/>
          <a:p>
            <a:r>
              <a:rPr lang="en-US"/>
              <a:t>[Slide title]</a:t>
            </a:r>
          </a:p>
        </p:txBody>
      </p:sp>
      <p:sp>
        <p:nvSpPr>
          <p:cNvPr id="3" name="Content Placeholder 2"/>
          <p:cNvSpPr>
            <a:spLocks noGrp="1"/>
          </p:cNvSpPr>
          <p:nvPr>
            <p:ph sz="half" idx="1"/>
          </p:nvPr>
        </p:nvSpPr>
        <p:spPr>
          <a:xfrm>
            <a:off x="548639" y="1600200"/>
            <a:ext cx="3450336"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370832" y="1600200"/>
            <a:ext cx="3450336"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4">
            <a:extLst>
              <a:ext uri="{FF2B5EF4-FFF2-40B4-BE49-F238E27FC236}">
                <a16:creationId xmlns:a16="http://schemas.microsoft.com/office/drawing/2014/main" id="{617618FB-CD21-AF4A-B264-6355E9BD7981}"/>
              </a:ext>
            </a:extLst>
          </p:cNvPr>
          <p:cNvSpPr>
            <a:spLocks noGrp="1"/>
          </p:cNvSpPr>
          <p:nvPr>
            <p:ph sz="half" idx="10"/>
          </p:nvPr>
        </p:nvSpPr>
        <p:spPr>
          <a:xfrm>
            <a:off x="8193023" y="1600200"/>
            <a:ext cx="3450336"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7645ED9-A46E-B9F8-0D30-36DF4C37823A}"/>
              </a:ext>
            </a:extLst>
          </p:cNvPr>
          <p:cNvSpPr>
            <a:spLocks noGrp="1"/>
          </p:cNvSpPr>
          <p:nvPr>
            <p:ph type="dt" sz="half" idx="11"/>
          </p:nvPr>
        </p:nvSpPr>
        <p:spPr/>
        <p:txBody>
          <a:bodyPr/>
          <a:lstStyle/>
          <a:p>
            <a:fld id="{6034C8CE-AABE-4058-91FF-4CFE20A16D1E}" type="datetimeFigureOut">
              <a:rPr lang="en-US" smtClean="0"/>
              <a:t>12/22/25</a:t>
            </a:fld>
            <a:endParaRPr lang="en-US"/>
          </a:p>
        </p:txBody>
      </p:sp>
      <p:sp>
        <p:nvSpPr>
          <p:cNvPr id="8" name="Slide Number Placeholder 7">
            <a:extLst>
              <a:ext uri="{FF2B5EF4-FFF2-40B4-BE49-F238E27FC236}">
                <a16:creationId xmlns:a16="http://schemas.microsoft.com/office/drawing/2014/main" id="{87D0D458-416D-011B-0311-0C2B249BFF89}"/>
              </a:ext>
            </a:extLst>
          </p:cNvPr>
          <p:cNvSpPr>
            <a:spLocks noGrp="1"/>
          </p:cNvSpPr>
          <p:nvPr>
            <p:ph type="sldNum" sz="quarter" idx="12"/>
          </p:nvPr>
        </p:nvSpPr>
        <p:spPr/>
        <p:txBody>
          <a:bodyPr/>
          <a:lstStyle/>
          <a:p>
            <a:fld id="{3DFC8E38-E454-47DC-8E57-EA7C113E253C}" type="slidenum">
              <a:rPr lang="en-US" smtClean="0"/>
              <a:t>‹#›</a:t>
            </a:fld>
            <a:endParaRPr lang="en-US"/>
          </a:p>
        </p:txBody>
      </p:sp>
    </p:spTree>
    <p:extLst>
      <p:ext uri="{BB962C8B-B14F-4D97-AF65-F5344CB8AC3E}">
        <p14:creationId xmlns:p14="http://schemas.microsoft.com/office/powerpoint/2010/main" val="2024563265"/>
      </p:ext>
    </p:extLst>
  </p:cSld>
  <p:clrMapOvr>
    <a:masterClrMapping/>
  </p:clrMapOvr>
  <p:extLst>
    <p:ext uri="{DCECCB84-F9BA-43D5-87BE-67443E8EF086}">
      <p15:sldGuideLst xmlns:p15="http://schemas.microsoft.com/office/powerpoint/2012/main">
        <p15:guide id="1" orient="horz" pos="1008">
          <p15:clr>
            <a:srgbClr val="A4A3A4"/>
          </p15:clr>
        </p15:guide>
        <p15:guide id="2" orient="horz" pos="3888">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4 Column">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61ED6E9-4BFC-F986-93E1-1249E94D9780}"/>
              </a:ext>
            </a:extLst>
          </p:cNvPr>
          <p:cNvSpPr>
            <a:spLocks noGrp="1"/>
          </p:cNvSpPr>
          <p:nvPr>
            <p:ph type="title" hasCustomPrompt="1"/>
          </p:nvPr>
        </p:nvSpPr>
        <p:spPr/>
        <p:txBody>
          <a:bodyPr/>
          <a:lstStyle/>
          <a:p>
            <a:r>
              <a:rPr lang="en-US"/>
              <a:t>[Slide title]</a:t>
            </a:r>
          </a:p>
        </p:txBody>
      </p:sp>
      <p:sp>
        <p:nvSpPr>
          <p:cNvPr id="3" name="Content Placeholder 2"/>
          <p:cNvSpPr>
            <a:spLocks noGrp="1"/>
          </p:cNvSpPr>
          <p:nvPr>
            <p:ph sz="half" idx="1"/>
          </p:nvPr>
        </p:nvSpPr>
        <p:spPr>
          <a:xfrm>
            <a:off x="548641" y="1600200"/>
            <a:ext cx="2499359" cy="4572000"/>
          </a:xfrm>
        </p:spPr>
        <p:txBody>
          <a:bodyPr/>
          <a:lstStyle>
            <a:lvl1pPr marL="137160" indent="-137160">
              <a:defRPr sz="1300"/>
            </a:lvl1pPr>
            <a:lvl2pPr marL="274320" indent="-137160">
              <a:defRPr sz="1300"/>
            </a:lvl2pPr>
            <a:lvl3pPr marL="411480" indent="-137160">
              <a:defRPr sz="1300"/>
            </a:lvl3pPr>
            <a:lvl4pPr marL="548640" indent="-137160">
              <a:defRPr sz="1300"/>
            </a:lvl4pPr>
            <a:lvl5pPr marL="685800" indent="-137160">
              <a:defRPr sz="1300"/>
            </a:lvl5pPr>
            <a:lvl6pPr marL="822960" indent="-137160">
              <a:defRPr sz="1300"/>
            </a:lvl6pPr>
            <a:lvl7pPr marL="960120" indent="-137160">
              <a:defRPr sz="1300"/>
            </a:lvl7pPr>
            <a:lvl8pPr marL="1097280" indent="-137160">
              <a:defRPr sz="1300"/>
            </a:lvl8pPr>
            <a:lvl9pPr marL="123444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413761" y="1600200"/>
            <a:ext cx="2499359" cy="4572000"/>
          </a:xfrm>
        </p:spPr>
        <p:txBody>
          <a:bodyPr/>
          <a:lstStyle>
            <a:lvl1pPr marL="137160" indent="-137160">
              <a:defRPr sz="1300"/>
            </a:lvl1pPr>
            <a:lvl2pPr marL="274320" indent="-137160">
              <a:defRPr sz="1300"/>
            </a:lvl2pPr>
            <a:lvl3pPr marL="411480" indent="-137160">
              <a:defRPr sz="1300"/>
            </a:lvl3pPr>
            <a:lvl4pPr marL="548640" indent="-137160">
              <a:defRPr sz="1300"/>
            </a:lvl4pPr>
            <a:lvl5pPr marL="685800" indent="-137160">
              <a:defRPr sz="1300"/>
            </a:lvl5pPr>
            <a:lvl6pPr marL="822960" indent="-137160">
              <a:defRPr sz="1300"/>
            </a:lvl6pPr>
            <a:lvl7pPr marL="960120" indent="-137160">
              <a:defRPr sz="1300"/>
            </a:lvl7pPr>
            <a:lvl8pPr marL="1097280" indent="-137160">
              <a:defRPr sz="1300"/>
            </a:lvl8pPr>
            <a:lvl9pPr marL="123444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4">
            <a:extLst>
              <a:ext uri="{FF2B5EF4-FFF2-40B4-BE49-F238E27FC236}">
                <a16:creationId xmlns:a16="http://schemas.microsoft.com/office/drawing/2014/main" id="{617618FB-CD21-AF4A-B264-6355E9BD7981}"/>
              </a:ext>
            </a:extLst>
          </p:cNvPr>
          <p:cNvSpPr>
            <a:spLocks noGrp="1"/>
          </p:cNvSpPr>
          <p:nvPr>
            <p:ph sz="half" idx="10"/>
          </p:nvPr>
        </p:nvSpPr>
        <p:spPr>
          <a:xfrm>
            <a:off x="6278881" y="1600200"/>
            <a:ext cx="2499359" cy="4572000"/>
          </a:xfrm>
        </p:spPr>
        <p:txBody>
          <a:bodyPr/>
          <a:lstStyle>
            <a:lvl1pPr marL="137160" indent="-137160">
              <a:defRPr sz="1300"/>
            </a:lvl1pPr>
            <a:lvl2pPr marL="274320" indent="-137160">
              <a:defRPr sz="1300"/>
            </a:lvl2pPr>
            <a:lvl3pPr marL="411480" indent="-137160">
              <a:defRPr sz="1300"/>
            </a:lvl3pPr>
            <a:lvl4pPr marL="548640" indent="-137160">
              <a:defRPr sz="1300"/>
            </a:lvl4pPr>
            <a:lvl5pPr marL="685800" indent="-137160">
              <a:defRPr sz="1300"/>
            </a:lvl5pPr>
            <a:lvl6pPr marL="822960" indent="-137160">
              <a:defRPr sz="1300"/>
            </a:lvl6pPr>
            <a:lvl7pPr marL="960120" indent="-137160">
              <a:defRPr sz="1300"/>
            </a:lvl7pPr>
            <a:lvl8pPr marL="1097280" indent="-137160">
              <a:defRPr sz="1300"/>
            </a:lvl8pPr>
            <a:lvl9pPr marL="123444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5">
            <a:extLst>
              <a:ext uri="{FF2B5EF4-FFF2-40B4-BE49-F238E27FC236}">
                <a16:creationId xmlns:a16="http://schemas.microsoft.com/office/drawing/2014/main" id="{873DCC96-E62A-5505-4F1E-4A80C8498209}"/>
              </a:ext>
            </a:extLst>
          </p:cNvPr>
          <p:cNvSpPr>
            <a:spLocks noGrp="1"/>
          </p:cNvSpPr>
          <p:nvPr>
            <p:ph sz="half" idx="11"/>
          </p:nvPr>
        </p:nvSpPr>
        <p:spPr>
          <a:xfrm>
            <a:off x="9144001" y="1600200"/>
            <a:ext cx="2499359" cy="4572000"/>
          </a:xfrm>
        </p:spPr>
        <p:txBody>
          <a:bodyPr/>
          <a:lstStyle>
            <a:lvl1pPr marL="137160" indent="-137160">
              <a:defRPr sz="1300"/>
            </a:lvl1pPr>
            <a:lvl2pPr marL="274320" indent="-137160">
              <a:defRPr sz="1300"/>
            </a:lvl2pPr>
            <a:lvl3pPr marL="411480" indent="-137160">
              <a:defRPr sz="1300"/>
            </a:lvl3pPr>
            <a:lvl4pPr marL="548640" indent="-137160">
              <a:defRPr sz="1300"/>
            </a:lvl4pPr>
            <a:lvl5pPr marL="685800" indent="-137160">
              <a:defRPr sz="1300"/>
            </a:lvl5pPr>
            <a:lvl6pPr marL="822960" indent="-137160">
              <a:defRPr sz="1300"/>
            </a:lvl6pPr>
            <a:lvl7pPr marL="960120" indent="-137160">
              <a:defRPr sz="1300"/>
            </a:lvl7pPr>
            <a:lvl8pPr marL="1097280" indent="-137160">
              <a:defRPr sz="1300"/>
            </a:lvl8pPr>
            <a:lvl9pPr marL="123444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99E75897-C7CA-D608-954E-EA24E33CBEB8}"/>
              </a:ext>
            </a:extLst>
          </p:cNvPr>
          <p:cNvSpPr>
            <a:spLocks noGrp="1"/>
          </p:cNvSpPr>
          <p:nvPr>
            <p:ph type="dt" sz="half" idx="12"/>
          </p:nvPr>
        </p:nvSpPr>
        <p:spPr/>
        <p:txBody>
          <a:bodyPr/>
          <a:lstStyle/>
          <a:p>
            <a:fld id="{6034C8CE-AABE-4058-91FF-4CFE20A16D1E}" type="datetimeFigureOut">
              <a:rPr lang="en-US" smtClean="0"/>
              <a:t>12/22/25</a:t>
            </a:fld>
            <a:endParaRPr lang="en-US"/>
          </a:p>
        </p:txBody>
      </p:sp>
      <p:sp>
        <p:nvSpPr>
          <p:cNvPr id="9" name="Slide Number Placeholder 8">
            <a:extLst>
              <a:ext uri="{FF2B5EF4-FFF2-40B4-BE49-F238E27FC236}">
                <a16:creationId xmlns:a16="http://schemas.microsoft.com/office/drawing/2014/main" id="{FF00C8CD-D32C-E34D-BB8E-34B4CB816D39}"/>
              </a:ext>
            </a:extLst>
          </p:cNvPr>
          <p:cNvSpPr>
            <a:spLocks noGrp="1"/>
          </p:cNvSpPr>
          <p:nvPr>
            <p:ph type="sldNum" sz="quarter" idx="13"/>
          </p:nvPr>
        </p:nvSpPr>
        <p:spPr/>
        <p:txBody>
          <a:bodyPr/>
          <a:lstStyle/>
          <a:p>
            <a:fld id="{3DFC8E38-E454-47DC-8E57-EA7C113E253C}" type="slidenum">
              <a:rPr lang="en-US" smtClean="0"/>
              <a:t>‹#›</a:t>
            </a:fld>
            <a:endParaRPr lang="en-US"/>
          </a:p>
        </p:txBody>
      </p:sp>
    </p:spTree>
    <p:extLst>
      <p:ext uri="{BB962C8B-B14F-4D97-AF65-F5344CB8AC3E}">
        <p14:creationId xmlns:p14="http://schemas.microsoft.com/office/powerpoint/2010/main" val="2613246192"/>
      </p:ext>
    </p:extLst>
  </p:cSld>
  <p:clrMapOvr>
    <a:masterClrMapping/>
  </p:clrMapOvr>
  <p:extLst>
    <p:ext uri="{DCECCB84-F9BA-43D5-87BE-67443E8EF086}">
      <p15:sldGuideLst xmlns:p15="http://schemas.microsoft.com/office/powerpoint/2012/main">
        <p15:guide id="1" orient="horz" pos="1008">
          <p15:clr>
            <a:srgbClr val="A4A3A4"/>
          </p15:clr>
        </p15:guide>
        <p15:guide id="2" orient="horz" pos="3888">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4 Icons">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61ED6E9-4BFC-F986-93E1-1249E94D9780}"/>
              </a:ext>
            </a:extLst>
          </p:cNvPr>
          <p:cNvSpPr>
            <a:spLocks noGrp="1"/>
          </p:cNvSpPr>
          <p:nvPr>
            <p:ph type="title" hasCustomPrompt="1"/>
          </p:nvPr>
        </p:nvSpPr>
        <p:spPr/>
        <p:txBody>
          <a:bodyPr/>
          <a:lstStyle/>
          <a:p>
            <a:r>
              <a:rPr lang="en-US"/>
              <a:t>[Slide title]</a:t>
            </a:r>
          </a:p>
        </p:txBody>
      </p:sp>
      <p:sp>
        <p:nvSpPr>
          <p:cNvPr id="9" name="Picture Placeholder 2">
            <a:extLst>
              <a:ext uri="{FF2B5EF4-FFF2-40B4-BE49-F238E27FC236}">
                <a16:creationId xmlns:a16="http://schemas.microsoft.com/office/drawing/2014/main" id="{2FDCDCBF-BE41-ACC6-2307-F24F0B601969}"/>
              </a:ext>
            </a:extLst>
          </p:cNvPr>
          <p:cNvSpPr>
            <a:spLocks noGrp="1" noChangeAspect="1"/>
          </p:cNvSpPr>
          <p:nvPr>
            <p:ph type="pic" sz="quarter" idx="12" hasCustomPrompt="1"/>
          </p:nvPr>
        </p:nvSpPr>
        <p:spPr>
          <a:xfrm>
            <a:off x="548640" y="1600200"/>
            <a:ext cx="557784" cy="555498"/>
          </a:xfrm>
        </p:spPr>
        <p:txBody>
          <a:bodyPr anchor="ctr" anchorCtr="0"/>
          <a:lstStyle>
            <a:lvl1pPr marL="0" indent="0" algn="ctr">
              <a:buFontTx/>
              <a:buNone/>
              <a:defRPr sz="800"/>
            </a:lvl1pPr>
          </a:lstStyle>
          <a:p>
            <a:r>
              <a:rPr lang="en-US"/>
              <a:t>[Icon]</a:t>
            </a:r>
          </a:p>
        </p:txBody>
      </p:sp>
      <p:sp>
        <p:nvSpPr>
          <p:cNvPr id="3" name="Content Placeholder 3"/>
          <p:cNvSpPr>
            <a:spLocks noGrp="1"/>
          </p:cNvSpPr>
          <p:nvPr>
            <p:ph sz="half" idx="1"/>
          </p:nvPr>
        </p:nvSpPr>
        <p:spPr>
          <a:xfrm>
            <a:off x="548641" y="2285998"/>
            <a:ext cx="2499359" cy="3886202"/>
          </a:xfrm>
        </p:spPr>
        <p:txBody>
          <a:bodyPr/>
          <a:lstStyle>
            <a:lvl1pPr marL="137160" indent="-137160">
              <a:defRPr sz="1300"/>
            </a:lvl1pPr>
            <a:lvl2pPr marL="274320" indent="-137160">
              <a:defRPr sz="1300"/>
            </a:lvl2pPr>
            <a:lvl3pPr marL="411480" indent="-137160">
              <a:defRPr sz="1300"/>
            </a:lvl3pPr>
            <a:lvl4pPr marL="548640" indent="-137160">
              <a:defRPr sz="1300"/>
            </a:lvl4pPr>
            <a:lvl5pPr marL="685800" indent="-137160">
              <a:defRPr sz="1300"/>
            </a:lvl5pPr>
            <a:lvl6pPr marL="822960" indent="-137160">
              <a:defRPr sz="1300"/>
            </a:lvl6pPr>
            <a:lvl7pPr marL="960120" indent="-137160">
              <a:defRPr sz="1300"/>
            </a:lvl7pPr>
            <a:lvl8pPr marL="1097280" indent="-137160">
              <a:defRPr sz="1300"/>
            </a:lvl8pPr>
            <a:lvl9pPr marL="123444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Picture Placeholder 4">
            <a:extLst>
              <a:ext uri="{FF2B5EF4-FFF2-40B4-BE49-F238E27FC236}">
                <a16:creationId xmlns:a16="http://schemas.microsoft.com/office/drawing/2014/main" id="{C7652FE0-2E63-C05D-5D80-EE5429B0A7EE}"/>
              </a:ext>
            </a:extLst>
          </p:cNvPr>
          <p:cNvSpPr>
            <a:spLocks noGrp="1" noChangeAspect="1"/>
          </p:cNvSpPr>
          <p:nvPr>
            <p:ph type="pic" sz="quarter" idx="13" hasCustomPrompt="1"/>
          </p:nvPr>
        </p:nvSpPr>
        <p:spPr>
          <a:xfrm>
            <a:off x="3413760" y="1600200"/>
            <a:ext cx="557784" cy="557784"/>
          </a:xfrm>
        </p:spPr>
        <p:txBody>
          <a:bodyPr anchor="ctr" anchorCtr="0"/>
          <a:lstStyle>
            <a:lvl1pPr marL="0" indent="0" algn="ctr">
              <a:buFontTx/>
              <a:buNone/>
              <a:defRPr sz="800"/>
            </a:lvl1pPr>
          </a:lstStyle>
          <a:p>
            <a:r>
              <a:rPr lang="en-US"/>
              <a:t>[Icon]</a:t>
            </a:r>
          </a:p>
        </p:txBody>
      </p:sp>
      <p:sp>
        <p:nvSpPr>
          <p:cNvPr id="4" name="Content Placeholder 5"/>
          <p:cNvSpPr>
            <a:spLocks noGrp="1"/>
          </p:cNvSpPr>
          <p:nvPr>
            <p:ph sz="half" idx="2"/>
          </p:nvPr>
        </p:nvSpPr>
        <p:spPr>
          <a:xfrm>
            <a:off x="3413761" y="2285998"/>
            <a:ext cx="2499359" cy="3886202"/>
          </a:xfrm>
        </p:spPr>
        <p:txBody>
          <a:bodyPr/>
          <a:lstStyle>
            <a:lvl1pPr marL="137160" indent="-137160">
              <a:defRPr sz="1300"/>
            </a:lvl1pPr>
            <a:lvl2pPr marL="274320" indent="-137160">
              <a:defRPr sz="1300"/>
            </a:lvl2pPr>
            <a:lvl3pPr marL="411480" indent="-137160">
              <a:defRPr sz="1300"/>
            </a:lvl3pPr>
            <a:lvl4pPr marL="548640" indent="-137160">
              <a:defRPr sz="1300"/>
            </a:lvl4pPr>
            <a:lvl5pPr marL="685800" indent="-137160">
              <a:defRPr sz="1300"/>
            </a:lvl5pPr>
            <a:lvl6pPr marL="822960" indent="-137160">
              <a:defRPr sz="1300"/>
            </a:lvl6pPr>
            <a:lvl7pPr marL="960120" indent="-137160">
              <a:defRPr sz="1300"/>
            </a:lvl7pPr>
            <a:lvl8pPr marL="1097280" indent="-137160">
              <a:defRPr sz="1300"/>
            </a:lvl8pPr>
            <a:lvl9pPr marL="123444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6">
            <a:extLst>
              <a:ext uri="{FF2B5EF4-FFF2-40B4-BE49-F238E27FC236}">
                <a16:creationId xmlns:a16="http://schemas.microsoft.com/office/drawing/2014/main" id="{B76F3E0A-3A89-0179-6808-7B86658B2939}"/>
              </a:ext>
            </a:extLst>
          </p:cNvPr>
          <p:cNvSpPr>
            <a:spLocks noGrp="1" noChangeAspect="1"/>
          </p:cNvSpPr>
          <p:nvPr>
            <p:ph type="pic" sz="quarter" idx="14" hasCustomPrompt="1"/>
          </p:nvPr>
        </p:nvSpPr>
        <p:spPr>
          <a:xfrm>
            <a:off x="6278880" y="1600200"/>
            <a:ext cx="557784" cy="557784"/>
          </a:xfrm>
        </p:spPr>
        <p:txBody>
          <a:bodyPr anchor="ctr" anchorCtr="0"/>
          <a:lstStyle>
            <a:lvl1pPr marL="0" indent="0" algn="ctr">
              <a:buFontTx/>
              <a:buNone/>
              <a:defRPr sz="800"/>
            </a:lvl1pPr>
          </a:lstStyle>
          <a:p>
            <a:r>
              <a:rPr lang="en-US"/>
              <a:t>[Icon]</a:t>
            </a:r>
          </a:p>
        </p:txBody>
      </p:sp>
      <p:sp>
        <p:nvSpPr>
          <p:cNvPr id="6" name="Content Placeholder 7">
            <a:extLst>
              <a:ext uri="{FF2B5EF4-FFF2-40B4-BE49-F238E27FC236}">
                <a16:creationId xmlns:a16="http://schemas.microsoft.com/office/drawing/2014/main" id="{617618FB-CD21-AF4A-B264-6355E9BD7981}"/>
              </a:ext>
            </a:extLst>
          </p:cNvPr>
          <p:cNvSpPr>
            <a:spLocks noGrp="1"/>
          </p:cNvSpPr>
          <p:nvPr>
            <p:ph sz="half" idx="10"/>
          </p:nvPr>
        </p:nvSpPr>
        <p:spPr>
          <a:xfrm>
            <a:off x="6278881" y="2285998"/>
            <a:ext cx="2499359" cy="3886202"/>
          </a:xfrm>
        </p:spPr>
        <p:txBody>
          <a:bodyPr/>
          <a:lstStyle>
            <a:lvl1pPr marL="137160" indent="-137160">
              <a:defRPr sz="1300"/>
            </a:lvl1pPr>
            <a:lvl2pPr marL="274320" indent="-137160">
              <a:defRPr sz="1300"/>
            </a:lvl2pPr>
            <a:lvl3pPr marL="411480" indent="-137160">
              <a:defRPr sz="1300"/>
            </a:lvl3pPr>
            <a:lvl4pPr marL="548640" indent="-137160">
              <a:defRPr sz="1300"/>
            </a:lvl4pPr>
            <a:lvl5pPr marL="685800" indent="-137160">
              <a:defRPr sz="1300"/>
            </a:lvl5pPr>
            <a:lvl6pPr marL="822960" indent="-137160">
              <a:defRPr sz="1300"/>
            </a:lvl6pPr>
            <a:lvl7pPr marL="960120" indent="-137160">
              <a:defRPr sz="1300"/>
            </a:lvl7pPr>
            <a:lvl8pPr marL="1097280" indent="-137160">
              <a:defRPr sz="1300"/>
            </a:lvl8pPr>
            <a:lvl9pPr marL="123444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Picture Placeholder 8">
            <a:extLst>
              <a:ext uri="{FF2B5EF4-FFF2-40B4-BE49-F238E27FC236}">
                <a16:creationId xmlns:a16="http://schemas.microsoft.com/office/drawing/2014/main" id="{83E5AF74-1A89-50D1-F570-2D5345102584}"/>
              </a:ext>
            </a:extLst>
          </p:cNvPr>
          <p:cNvSpPr>
            <a:spLocks noGrp="1" noChangeAspect="1"/>
          </p:cNvSpPr>
          <p:nvPr>
            <p:ph type="pic" sz="quarter" idx="15" hasCustomPrompt="1"/>
          </p:nvPr>
        </p:nvSpPr>
        <p:spPr>
          <a:xfrm>
            <a:off x="9144000" y="1600200"/>
            <a:ext cx="557784" cy="557784"/>
          </a:xfrm>
        </p:spPr>
        <p:txBody>
          <a:bodyPr anchor="ctr" anchorCtr="0"/>
          <a:lstStyle>
            <a:lvl1pPr marL="0" indent="0" algn="ctr">
              <a:buFontTx/>
              <a:buNone/>
              <a:defRPr sz="800"/>
            </a:lvl1pPr>
          </a:lstStyle>
          <a:p>
            <a:r>
              <a:rPr lang="en-US"/>
              <a:t>[Icon]</a:t>
            </a:r>
          </a:p>
        </p:txBody>
      </p:sp>
      <p:sp>
        <p:nvSpPr>
          <p:cNvPr id="5" name="Content Placeholder 9">
            <a:extLst>
              <a:ext uri="{FF2B5EF4-FFF2-40B4-BE49-F238E27FC236}">
                <a16:creationId xmlns:a16="http://schemas.microsoft.com/office/drawing/2014/main" id="{873DCC96-E62A-5505-4F1E-4A80C8498209}"/>
              </a:ext>
            </a:extLst>
          </p:cNvPr>
          <p:cNvSpPr>
            <a:spLocks noGrp="1"/>
          </p:cNvSpPr>
          <p:nvPr>
            <p:ph sz="half" idx="11"/>
          </p:nvPr>
        </p:nvSpPr>
        <p:spPr>
          <a:xfrm>
            <a:off x="9144001" y="2285998"/>
            <a:ext cx="2499359" cy="3886202"/>
          </a:xfrm>
        </p:spPr>
        <p:txBody>
          <a:bodyPr/>
          <a:lstStyle>
            <a:lvl1pPr marL="137160" indent="-137160">
              <a:defRPr sz="1300"/>
            </a:lvl1pPr>
            <a:lvl2pPr marL="274320" indent="-137160">
              <a:defRPr sz="1300"/>
            </a:lvl2pPr>
            <a:lvl3pPr marL="411480" indent="-137160">
              <a:defRPr sz="1300"/>
            </a:lvl3pPr>
            <a:lvl4pPr marL="548640" indent="-137160">
              <a:defRPr sz="1300"/>
            </a:lvl4pPr>
            <a:lvl5pPr marL="685800" indent="-137160">
              <a:defRPr sz="1300"/>
            </a:lvl5pPr>
            <a:lvl6pPr marL="822960" indent="-137160">
              <a:defRPr sz="1300"/>
            </a:lvl6pPr>
            <a:lvl7pPr marL="960120" indent="-137160">
              <a:defRPr sz="1300"/>
            </a:lvl7pPr>
            <a:lvl8pPr marL="1097280" indent="-137160">
              <a:defRPr sz="1300"/>
            </a:lvl8pPr>
            <a:lvl9pPr marL="123444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8B7C8174-B194-B25B-91AA-597E72C81310}"/>
              </a:ext>
            </a:extLst>
          </p:cNvPr>
          <p:cNvSpPr>
            <a:spLocks noGrp="1"/>
          </p:cNvSpPr>
          <p:nvPr>
            <p:ph type="dt" sz="half" idx="16"/>
          </p:nvPr>
        </p:nvSpPr>
        <p:spPr/>
        <p:txBody>
          <a:bodyPr/>
          <a:lstStyle/>
          <a:p>
            <a:fld id="{6034C8CE-AABE-4058-91FF-4CFE20A16D1E}" type="datetimeFigureOut">
              <a:rPr lang="en-US" smtClean="0"/>
              <a:t>12/22/25</a:t>
            </a:fld>
            <a:endParaRPr lang="en-US"/>
          </a:p>
        </p:txBody>
      </p:sp>
      <p:sp>
        <p:nvSpPr>
          <p:cNvPr id="13" name="Slide Number Placeholder 12">
            <a:extLst>
              <a:ext uri="{FF2B5EF4-FFF2-40B4-BE49-F238E27FC236}">
                <a16:creationId xmlns:a16="http://schemas.microsoft.com/office/drawing/2014/main" id="{089FF259-217B-3F10-C738-AE2C6A9EE838}"/>
              </a:ext>
            </a:extLst>
          </p:cNvPr>
          <p:cNvSpPr>
            <a:spLocks noGrp="1"/>
          </p:cNvSpPr>
          <p:nvPr>
            <p:ph type="sldNum" sz="quarter" idx="17"/>
          </p:nvPr>
        </p:nvSpPr>
        <p:spPr/>
        <p:txBody>
          <a:bodyPr/>
          <a:lstStyle/>
          <a:p>
            <a:fld id="{3DFC8E38-E454-47DC-8E57-EA7C113E253C}" type="slidenum">
              <a:rPr lang="en-US" smtClean="0"/>
              <a:t>‹#›</a:t>
            </a:fld>
            <a:endParaRPr lang="en-US"/>
          </a:p>
        </p:txBody>
      </p:sp>
    </p:spTree>
    <p:extLst>
      <p:ext uri="{BB962C8B-B14F-4D97-AF65-F5344CB8AC3E}">
        <p14:creationId xmlns:p14="http://schemas.microsoft.com/office/powerpoint/2010/main" val="275053598"/>
      </p:ext>
    </p:extLst>
  </p:cSld>
  <p:clrMapOvr>
    <a:masterClrMapping/>
  </p:clrMapOvr>
  <p:extLst>
    <p:ext uri="{DCECCB84-F9BA-43D5-87BE-67443E8EF086}">
      <p15:sldGuideLst xmlns:p15="http://schemas.microsoft.com/office/powerpoint/2012/main">
        <p15:guide id="1" orient="horz" pos="1008">
          <p15:clr>
            <a:srgbClr val="A4A3A4"/>
          </p15:clr>
        </p15:guide>
        <p15:guide id="2" orient="horz" pos="3888">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4 Numbers">
    <p:bg>
      <p:bgPr>
        <a:solidFill>
          <a:srgbClr val="221F20"/>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354C21BF-3440-8CAE-0A59-466346C7713E}"/>
              </a:ext>
            </a:extLst>
          </p:cNvPr>
          <p:cNvSpPr>
            <a:spLocks noGrp="1"/>
          </p:cNvSpPr>
          <p:nvPr>
            <p:ph type="title" hasCustomPrompt="1"/>
          </p:nvPr>
        </p:nvSpPr>
        <p:spPr/>
        <p:txBody>
          <a:bodyPr/>
          <a:lstStyle/>
          <a:p>
            <a:r>
              <a:rPr lang="en-US"/>
              <a:t>[Slide title]</a:t>
            </a:r>
          </a:p>
        </p:txBody>
      </p:sp>
      <p:cxnSp>
        <p:nvCxnSpPr>
          <p:cNvPr id="15" name="Line">
            <a:extLst>
              <a:ext uri="{FF2B5EF4-FFF2-40B4-BE49-F238E27FC236}">
                <a16:creationId xmlns:a16="http://schemas.microsoft.com/office/drawing/2014/main" id="{8412A77E-32D6-ECE7-C58C-21E3C08D86B3}"/>
              </a:ext>
              <a:ext uri="{C183D7F6-B498-43B3-948B-1728B52AA6E4}">
                <adec:decorative xmlns:adec="http://schemas.microsoft.com/office/drawing/2017/decorative" val="1"/>
              </a:ext>
            </a:extLst>
          </p:cNvPr>
          <p:cNvCxnSpPr>
            <a:cxnSpLocks/>
          </p:cNvCxnSpPr>
          <p:nvPr/>
        </p:nvCxnSpPr>
        <p:spPr>
          <a:xfrm>
            <a:off x="548640" y="1600200"/>
            <a:ext cx="2499360" cy="0"/>
          </a:xfrm>
          <a:prstGeom prst="line">
            <a:avLst/>
          </a:prstGeom>
          <a:ln w="19050" cap="flat">
            <a:solidFill>
              <a:schemeClr val="tx2"/>
            </a:solidFill>
            <a:miter/>
          </a:ln>
        </p:spPr>
        <p:style>
          <a:lnRef idx="1">
            <a:schemeClr val="accent1"/>
          </a:lnRef>
          <a:fillRef idx="0">
            <a:schemeClr val="accent1"/>
          </a:fillRef>
          <a:effectRef idx="0">
            <a:srgbClr val="000000"/>
          </a:effectRef>
          <a:fontRef idx="minor">
            <a:schemeClr val="lt1"/>
          </a:fontRef>
        </p:style>
      </p:cxnSp>
      <p:sp>
        <p:nvSpPr>
          <p:cNvPr id="13" name="TextBox">
            <a:extLst>
              <a:ext uri="{FF2B5EF4-FFF2-40B4-BE49-F238E27FC236}">
                <a16:creationId xmlns:a16="http://schemas.microsoft.com/office/drawing/2014/main" id="{AF47D3F9-758C-0713-980A-E6E56BBC1088}"/>
              </a:ext>
            </a:extLst>
          </p:cNvPr>
          <p:cNvSpPr txBox="1"/>
          <p:nvPr/>
        </p:nvSpPr>
        <p:spPr>
          <a:xfrm>
            <a:off x="548641" y="1737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solidFill>
                  <a:schemeClr val="tx2"/>
                </a:solidFill>
              </a:rPr>
              <a:t>01</a:t>
            </a:r>
          </a:p>
        </p:txBody>
      </p:sp>
      <p:sp>
        <p:nvSpPr>
          <p:cNvPr id="3" name="Content Placeholder 2"/>
          <p:cNvSpPr>
            <a:spLocks noGrp="1"/>
          </p:cNvSpPr>
          <p:nvPr>
            <p:ph sz="half" idx="1"/>
          </p:nvPr>
        </p:nvSpPr>
        <p:spPr>
          <a:xfrm>
            <a:off x="548641" y="2286000"/>
            <a:ext cx="2499359" cy="3886200"/>
          </a:xfrm>
        </p:spPr>
        <p:txBody>
          <a:bodyPr/>
          <a:lstStyle>
            <a:lvl1pPr marL="0" indent="0">
              <a:spcBef>
                <a:spcPts val="1000"/>
              </a:spcBef>
              <a:buFontTx/>
              <a:buNone/>
              <a:defRPr sz="1300">
                <a:solidFill>
                  <a:schemeClr val="tx1"/>
                </a:solidFill>
              </a:defRPr>
            </a:lvl1pPr>
            <a:lvl2pPr marL="137160" indent="-137160">
              <a:spcBef>
                <a:spcPts val="1000"/>
              </a:spcBef>
              <a:buFont typeface="Arial" panose="020B0604020202020204" pitchFamily="34" charset="0"/>
              <a:buChar char="▪"/>
              <a:defRPr sz="1300">
                <a:solidFill>
                  <a:schemeClr val="tx1"/>
                </a:solidFill>
              </a:defRPr>
            </a:lvl2pPr>
            <a:lvl3pPr marL="274320" indent="-137160">
              <a:defRPr sz="1300">
                <a:solidFill>
                  <a:schemeClr val="tx1"/>
                </a:solidFill>
              </a:defRPr>
            </a:lvl3pPr>
            <a:lvl4pPr marL="411480" indent="-137160">
              <a:defRPr sz="1300">
                <a:solidFill>
                  <a:schemeClr val="tx1"/>
                </a:solidFill>
              </a:defRPr>
            </a:lvl4pPr>
            <a:lvl5pPr marL="548640" indent="-137160">
              <a:defRPr sz="1300">
                <a:solidFill>
                  <a:schemeClr val="tx1"/>
                </a:solidFill>
              </a:defRPr>
            </a:lvl5pPr>
            <a:lvl6pPr marL="685800" indent="-137160">
              <a:defRPr sz="1300">
                <a:solidFill>
                  <a:schemeClr val="tx1"/>
                </a:solidFill>
              </a:defRPr>
            </a:lvl6pPr>
            <a:lvl7pPr marL="822960" indent="-137160">
              <a:defRPr sz="1300">
                <a:solidFill>
                  <a:schemeClr val="tx1"/>
                </a:solidFill>
              </a:defRPr>
            </a:lvl7pPr>
            <a:lvl8pPr marL="960120" indent="-137160">
              <a:defRPr sz="1300">
                <a:solidFill>
                  <a:schemeClr val="tx1"/>
                </a:solidFill>
              </a:defRPr>
            </a:lvl8pPr>
            <a:lvl9pPr marL="1097280" indent="-137160">
              <a:defRPr sz="1300">
                <a:solidFill>
                  <a:schemeClr val="tx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9" name="Line">
            <a:extLst>
              <a:ext uri="{FF2B5EF4-FFF2-40B4-BE49-F238E27FC236}">
                <a16:creationId xmlns:a16="http://schemas.microsoft.com/office/drawing/2014/main" id="{D7771284-6191-6AE5-C8DC-E26F4DD28049}"/>
              </a:ext>
              <a:ext uri="{C183D7F6-B498-43B3-948B-1728B52AA6E4}">
                <adec:decorative xmlns:adec="http://schemas.microsoft.com/office/drawing/2017/decorative" val="1"/>
              </a:ext>
            </a:extLst>
          </p:cNvPr>
          <p:cNvCxnSpPr>
            <a:cxnSpLocks/>
          </p:cNvCxnSpPr>
          <p:nvPr/>
        </p:nvCxnSpPr>
        <p:spPr>
          <a:xfrm>
            <a:off x="3413760" y="1600200"/>
            <a:ext cx="2499360" cy="0"/>
          </a:xfrm>
          <a:prstGeom prst="line">
            <a:avLst/>
          </a:prstGeom>
          <a:ln w="19050" cap="flat">
            <a:solidFill>
              <a:schemeClr val="tx2"/>
            </a:solidFill>
            <a:miter/>
          </a:ln>
        </p:spPr>
        <p:style>
          <a:lnRef idx="1">
            <a:schemeClr val="accent1"/>
          </a:lnRef>
          <a:fillRef idx="0">
            <a:schemeClr val="accent1"/>
          </a:fillRef>
          <a:effectRef idx="0">
            <a:srgbClr val="000000"/>
          </a:effectRef>
          <a:fontRef idx="minor">
            <a:schemeClr val="lt1"/>
          </a:fontRef>
        </p:style>
      </p:cxnSp>
      <p:sp>
        <p:nvSpPr>
          <p:cNvPr id="10" name="TextBox">
            <a:extLst>
              <a:ext uri="{FF2B5EF4-FFF2-40B4-BE49-F238E27FC236}">
                <a16:creationId xmlns:a16="http://schemas.microsoft.com/office/drawing/2014/main" id="{0D9A8745-BD6D-12B2-16DF-02CB2BB85704}"/>
              </a:ext>
            </a:extLst>
          </p:cNvPr>
          <p:cNvSpPr txBox="1"/>
          <p:nvPr/>
        </p:nvSpPr>
        <p:spPr>
          <a:xfrm>
            <a:off x="3413761" y="1737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solidFill>
                  <a:schemeClr val="tx2"/>
                </a:solidFill>
              </a:rPr>
              <a:t>02</a:t>
            </a:r>
          </a:p>
        </p:txBody>
      </p:sp>
      <p:sp>
        <p:nvSpPr>
          <p:cNvPr id="4" name="Content Placeholder 3"/>
          <p:cNvSpPr>
            <a:spLocks noGrp="1"/>
          </p:cNvSpPr>
          <p:nvPr>
            <p:ph sz="half" idx="2"/>
          </p:nvPr>
        </p:nvSpPr>
        <p:spPr>
          <a:xfrm>
            <a:off x="3413761" y="2286000"/>
            <a:ext cx="2499359" cy="3886200"/>
          </a:xfrm>
        </p:spPr>
        <p:txBody>
          <a:bodyPr/>
          <a:lstStyle>
            <a:lvl1pPr marL="0" indent="0">
              <a:spcBef>
                <a:spcPts val="1000"/>
              </a:spcBef>
              <a:buNone/>
              <a:defRPr sz="1300">
                <a:solidFill>
                  <a:schemeClr val="tx1"/>
                </a:solidFill>
              </a:defRPr>
            </a:lvl1pPr>
            <a:lvl2pPr marL="137160" indent="-137160">
              <a:spcBef>
                <a:spcPts val="1000"/>
              </a:spcBef>
              <a:buFont typeface="Arial" panose="020B0604020202020204" pitchFamily="34" charset="0"/>
              <a:buChar char="▪"/>
              <a:defRPr sz="1300">
                <a:solidFill>
                  <a:schemeClr val="tx1"/>
                </a:solidFill>
              </a:defRPr>
            </a:lvl2pPr>
            <a:lvl3pPr marL="274320" indent="-137160">
              <a:defRPr sz="1300">
                <a:solidFill>
                  <a:schemeClr val="tx1"/>
                </a:solidFill>
              </a:defRPr>
            </a:lvl3pPr>
            <a:lvl4pPr marL="411480" indent="-137160">
              <a:defRPr sz="1300">
                <a:solidFill>
                  <a:schemeClr val="tx1"/>
                </a:solidFill>
              </a:defRPr>
            </a:lvl4pPr>
            <a:lvl5pPr marL="548640" indent="-137160">
              <a:defRPr sz="1300">
                <a:solidFill>
                  <a:schemeClr val="tx1"/>
                </a:solidFill>
              </a:defRPr>
            </a:lvl5pPr>
            <a:lvl6pPr marL="685800" indent="-137160">
              <a:defRPr sz="1300">
                <a:solidFill>
                  <a:schemeClr val="tx1"/>
                </a:solidFill>
              </a:defRPr>
            </a:lvl6pPr>
            <a:lvl7pPr marL="822960" indent="-137160">
              <a:defRPr sz="1300">
                <a:solidFill>
                  <a:schemeClr val="tx1"/>
                </a:solidFill>
              </a:defRPr>
            </a:lvl7pPr>
            <a:lvl8pPr marL="960120" indent="-137160">
              <a:defRPr sz="1300">
                <a:solidFill>
                  <a:schemeClr val="tx1"/>
                </a:solidFill>
              </a:defRPr>
            </a:lvl8pPr>
            <a:lvl9pPr marL="1097280" indent="-137160">
              <a:defRPr sz="1300">
                <a:solidFill>
                  <a:schemeClr val="tx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1" name="Line">
            <a:extLst>
              <a:ext uri="{FF2B5EF4-FFF2-40B4-BE49-F238E27FC236}">
                <a16:creationId xmlns:a16="http://schemas.microsoft.com/office/drawing/2014/main" id="{7F3E6C41-3F3A-5394-DD39-6844F7E13753}"/>
              </a:ext>
              <a:ext uri="{C183D7F6-B498-43B3-948B-1728B52AA6E4}">
                <adec:decorative xmlns:adec="http://schemas.microsoft.com/office/drawing/2017/decorative" val="1"/>
              </a:ext>
            </a:extLst>
          </p:cNvPr>
          <p:cNvCxnSpPr>
            <a:cxnSpLocks/>
          </p:cNvCxnSpPr>
          <p:nvPr/>
        </p:nvCxnSpPr>
        <p:spPr>
          <a:xfrm>
            <a:off x="6278880" y="1600200"/>
            <a:ext cx="2499360" cy="0"/>
          </a:xfrm>
          <a:prstGeom prst="line">
            <a:avLst/>
          </a:prstGeom>
          <a:ln w="19050" cap="flat">
            <a:solidFill>
              <a:schemeClr val="tx2"/>
            </a:solidFill>
            <a:miter/>
          </a:ln>
        </p:spPr>
        <p:style>
          <a:lnRef idx="1">
            <a:schemeClr val="accent1"/>
          </a:lnRef>
          <a:fillRef idx="0">
            <a:schemeClr val="accent1"/>
          </a:fillRef>
          <a:effectRef idx="0">
            <a:srgbClr val="000000"/>
          </a:effectRef>
          <a:fontRef idx="minor">
            <a:schemeClr val="lt1"/>
          </a:fontRef>
        </p:style>
      </p:cxnSp>
      <p:sp>
        <p:nvSpPr>
          <p:cNvPr id="12" name="TextBox">
            <a:extLst>
              <a:ext uri="{FF2B5EF4-FFF2-40B4-BE49-F238E27FC236}">
                <a16:creationId xmlns:a16="http://schemas.microsoft.com/office/drawing/2014/main" id="{BBB1FB2A-A05A-0E6A-2901-52A7D695A891}"/>
              </a:ext>
            </a:extLst>
          </p:cNvPr>
          <p:cNvSpPr txBox="1"/>
          <p:nvPr/>
        </p:nvSpPr>
        <p:spPr>
          <a:xfrm>
            <a:off x="6278881" y="1737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solidFill>
                  <a:schemeClr val="tx2"/>
                </a:solidFill>
              </a:rPr>
              <a:t>03</a:t>
            </a:r>
          </a:p>
        </p:txBody>
      </p:sp>
      <p:sp>
        <p:nvSpPr>
          <p:cNvPr id="6" name="Content Placeholder 4">
            <a:extLst>
              <a:ext uri="{FF2B5EF4-FFF2-40B4-BE49-F238E27FC236}">
                <a16:creationId xmlns:a16="http://schemas.microsoft.com/office/drawing/2014/main" id="{617618FB-CD21-AF4A-B264-6355E9BD7981}"/>
              </a:ext>
            </a:extLst>
          </p:cNvPr>
          <p:cNvSpPr>
            <a:spLocks noGrp="1"/>
          </p:cNvSpPr>
          <p:nvPr>
            <p:ph sz="half" idx="10"/>
          </p:nvPr>
        </p:nvSpPr>
        <p:spPr>
          <a:xfrm>
            <a:off x="6278881" y="2286000"/>
            <a:ext cx="2499359" cy="3886200"/>
          </a:xfrm>
        </p:spPr>
        <p:txBody>
          <a:bodyPr/>
          <a:lstStyle>
            <a:lvl1pPr marL="0" indent="0">
              <a:spcBef>
                <a:spcPts val="1000"/>
              </a:spcBef>
              <a:buNone/>
              <a:defRPr sz="1300">
                <a:solidFill>
                  <a:schemeClr val="tx1"/>
                </a:solidFill>
              </a:defRPr>
            </a:lvl1pPr>
            <a:lvl2pPr marL="137160" indent="-137160">
              <a:spcBef>
                <a:spcPts val="1000"/>
              </a:spcBef>
              <a:buFont typeface="Arial" panose="020B0604020202020204" pitchFamily="34" charset="0"/>
              <a:buChar char="▪"/>
              <a:defRPr sz="1300">
                <a:solidFill>
                  <a:schemeClr val="tx1"/>
                </a:solidFill>
              </a:defRPr>
            </a:lvl2pPr>
            <a:lvl3pPr marL="274320" indent="-137160">
              <a:defRPr sz="1300">
                <a:solidFill>
                  <a:schemeClr val="tx1"/>
                </a:solidFill>
              </a:defRPr>
            </a:lvl3pPr>
            <a:lvl4pPr marL="411480" indent="-137160">
              <a:defRPr sz="1300">
                <a:solidFill>
                  <a:schemeClr val="tx1"/>
                </a:solidFill>
              </a:defRPr>
            </a:lvl4pPr>
            <a:lvl5pPr marL="548640" indent="-137160">
              <a:defRPr sz="1300">
                <a:solidFill>
                  <a:schemeClr val="tx1"/>
                </a:solidFill>
              </a:defRPr>
            </a:lvl5pPr>
            <a:lvl6pPr marL="685800" indent="-137160">
              <a:defRPr sz="1300">
                <a:solidFill>
                  <a:schemeClr val="tx1"/>
                </a:solidFill>
              </a:defRPr>
            </a:lvl6pPr>
            <a:lvl7pPr marL="822960" indent="-137160">
              <a:defRPr sz="1300">
                <a:solidFill>
                  <a:schemeClr val="tx1"/>
                </a:solidFill>
              </a:defRPr>
            </a:lvl7pPr>
            <a:lvl8pPr marL="960120" indent="-137160">
              <a:defRPr sz="1300">
                <a:solidFill>
                  <a:schemeClr val="tx1"/>
                </a:solidFill>
              </a:defRPr>
            </a:lvl8pPr>
            <a:lvl9pPr marL="1097280" indent="-137160">
              <a:defRPr sz="1300">
                <a:solidFill>
                  <a:schemeClr val="tx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4" name="Line">
            <a:extLst>
              <a:ext uri="{FF2B5EF4-FFF2-40B4-BE49-F238E27FC236}">
                <a16:creationId xmlns:a16="http://schemas.microsoft.com/office/drawing/2014/main" id="{FE115B30-3E6D-E823-531E-BB5BAA199BD0}"/>
              </a:ext>
              <a:ext uri="{C183D7F6-B498-43B3-948B-1728B52AA6E4}">
                <adec:decorative xmlns:adec="http://schemas.microsoft.com/office/drawing/2017/decorative" val="1"/>
              </a:ext>
            </a:extLst>
          </p:cNvPr>
          <p:cNvCxnSpPr>
            <a:cxnSpLocks/>
          </p:cNvCxnSpPr>
          <p:nvPr/>
        </p:nvCxnSpPr>
        <p:spPr>
          <a:xfrm>
            <a:off x="9144000" y="1600200"/>
            <a:ext cx="2499360" cy="0"/>
          </a:xfrm>
          <a:prstGeom prst="line">
            <a:avLst/>
          </a:prstGeom>
          <a:ln w="19050" cap="flat">
            <a:solidFill>
              <a:schemeClr val="tx2"/>
            </a:solidFill>
            <a:miter/>
          </a:ln>
        </p:spPr>
        <p:style>
          <a:lnRef idx="1">
            <a:schemeClr val="accent1"/>
          </a:lnRef>
          <a:fillRef idx="0">
            <a:schemeClr val="accent1"/>
          </a:fillRef>
          <a:effectRef idx="0">
            <a:srgbClr val="000000"/>
          </a:effectRef>
          <a:fontRef idx="minor">
            <a:schemeClr val="lt1"/>
          </a:fontRef>
        </p:style>
      </p:cxnSp>
      <p:sp>
        <p:nvSpPr>
          <p:cNvPr id="16" name="TextBox">
            <a:extLst>
              <a:ext uri="{FF2B5EF4-FFF2-40B4-BE49-F238E27FC236}">
                <a16:creationId xmlns:a16="http://schemas.microsoft.com/office/drawing/2014/main" id="{694F0353-A0DD-9642-BDD7-8FC612070822}"/>
              </a:ext>
            </a:extLst>
          </p:cNvPr>
          <p:cNvSpPr txBox="1"/>
          <p:nvPr/>
        </p:nvSpPr>
        <p:spPr>
          <a:xfrm>
            <a:off x="9144001" y="1737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solidFill>
                  <a:schemeClr val="tx2"/>
                </a:solidFill>
              </a:rPr>
              <a:t>04</a:t>
            </a:r>
          </a:p>
        </p:txBody>
      </p:sp>
      <p:sp>
        <p:nvSpPr>
          <p:cNvPr id="5" name="Content Placeholder 5">
            <a:extLst>
              <a:ext uri="{FF2B5EF4-FFF2-40B4-BE49-F238E27FC236}">
                <a16:creationId xmlns:a16="http://schemas.microsoft.com/office/drawing/2014/main" id="{873DCC96-E62A-5505-4F1E-4A80C8498209}"/>
              </a:ext>
            </a:extLst>
          </p:cNvPr>
          <p:cNvSpPr>
            <a:spLocks noGrp="1"/>
          </p:cNvSpPr>
          <p:nvPr>
            <p:ph sz="half" idx="11"/>
          </p:nvPr>
        </p:nvSpPr>
        <p:spPr>
          <a:xfrm>
            <a:off x="9144001" y="2286000"/>
            <a:ext cx="2499359" cy="3886200"/>
          </a:xfrm>
        </p:spPr>
        <p:txBody>
          <a:bodyPr/>
          <a:lstStyle>
            <a:lvl1pPr marL="0" indent="0">
              <a:spcBef>
                <a:spcPts val="1000"/>
              </a:spcBef>
              <a:buNone/>
              <a:defRPr sz="1300">
                <a:solidFill>
                  <a:schemeClr val="tx1"/>
                </a:solidFill>
              </a:defRPr>
            </a:lvl1pPr>
            <a:lvl2pPr marL="137160" indent="-137160">
              <a:spcBef>
                <a:spcPts val="1000"/>
              </a:spcBef>
              <a:buFont typeface="Arial" panose="020B0604020202020204" pitchFamily="34" charset="0"/>
              <a:buChar char="▪"/>
              <a:defRPr sz="1300">
                <a:solidFill>
                  <a:schemeClr val="tx1"/>
                </a:solidFill>
              </a:defRPr>
            </a:lvl2pPr>
            <a:lvl3pPr marL="274320" indent="-137160">
              <a:defRPr sz="1300">
                <a:solidFill>
                  <a:schemeClr val="tx1"/>
                </a:solidFill>
              </a:defRPr>
            </a:lvl3pPr>
            <a:lvl4pPr marL="411480" indent="-137160">
              <a:defRPr sz="1300">
                <a:solidFill>
                  <a:schemeClr val="tx1"/>
                </a:solidFill>
              </a:defRPr>
            </a:lvl4pPr>
            <a:lvl5pPr marL="548640" indent="-137160">
              <a:defRPr sz="1300">
                <a:solidFill>
                  <a:schemeClr val="tx1"/>
                </a:solidFill>
              </a:defRPr>
            </a:lvl5pPr>
            <a:lvl6pPr marL="685800" indent="-137160">
              <a:defRPr sz="1300">
                <a:solidFill>
                  <a:schemeClr val="tx1"/>
                </a:solidFill>
              </a:defRPr>
            </a:lvl6pPr>
            <a:lvl7pPr marL="822960" indent="-137160">
              <a:defRPr sz="1300">
                <a:solidFill>
                  <a:schemeClr val="tx1"/>
                </a:solidFill>
              </a:defRPr>
            </a:lvl7pPr>
            <a:lvl8pPr marL="960120" indent="-137160">
              <a:defRPr sz="1300">
                <a:solidFill>
                  <a:schemeClr val="tx1"/>
                </a:solidFill>
              </a:defRPr>
            </a:lvl8pPr>
            <a:lvl9pPr marL="1097280" indent="-137160">
              <a:defRPr sz="1300">
                <a:solidFill>
                  <a:schemeClr val="tx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CB012D9A-AE72-0239-7D2F-3E585FB16AD8}"/>
              </a:ext>
            </a:extLst>
          </p:cNvPr>
          <p:cNvSpPr>
            <a:spLocks noGrp="1"/>
          </p:cNvSpPr>
          <p:nvPr>
            <p:ph type="dt" sz="half" idx="12"/>
          </p:nvPr>
        </p:nvSpPr>
        <p:spPr/>
        <p:txBody>
          <a:bodyPr/>
          <a:lstStyle/>
          <a:p>
            <a:fld id="{6034C8CE-AABE-4058-91FF-4CFE20A16D1E}" type="datetimeFigureOut">
              <a:rPr lang="en-US" smtClean="0"/>
              <a:t>12/22/25</a:t>
            </a:fld>
            <a:endParaRPr lang="en-US"/>
          </a:p>
        </p:txBody>
      </p:sp>
      <p:sp>
        <p:nvSpPr>
          <p:cNvPr id="17" name="Slide Number Placeholder 16">
            <a:extLst>
              <a:ext uri="{FF2B5EF4-FFF2-40B4-BE49-F238E27FC236}">
                <a16:creationId xmlns:a16="http://schemas.microsoft.com/office/drawing/2014/main" id="{D07D52D1-634D-ECD5-045A-38F96B973AD0}"/>
              </a:ext>
            </a:extLst>
          </p:cNvPr>
          <p:cNvSpPr>
            <a:spLocks noGrp="1"/>
          </p:cNvSpPr>
          <p:nvPr>
            <p:ph type="sldNum" sz="quarter" idx="13"/>
          </p:nvPr>
        </p:nvSpPr>
        <p:spPr/>
        <p:txBody>
          <a:bodyPr/>
          <a:lstStyle/>
          <a:p>
            <a:fld id="{3DFC8E38-E454-47DC-8E57-EA7C113E253C}" type="slidenum">
              <a:rPr lang="en-US" smtClean="0"/>
              <a:t>‹#›</a:t>
            </a:fld>
            <a:endParaRPr lang="en-US"/>
          </a:p>
        </p:txBody>
      </p:sp>
      <p:sp>
        <p:nvSpPr>
          <p:cNvPr id="21" name="Rectangle 15">
            <a:extLst>
              <a:ext uri="{FF2B5EF4-FFF2-40B4-BE49-F238E27FC236}">
                <a16:creationId xmlns:a16="http://schemas.microsoft.com/office/drawing/2014/main" id="{DEB0DA69-FBF7-5C40-833F-1B7B11772F88}"/>
              </a:ext>
            </a:extLst>
          </p:cNvPr>
          <p:cNvSpPr>
            <a:spLocks noChangeArrowheads="1"/>
          </p:cNvSpPr>
          <p:nvPr/>
        </p:nvSpPr>
        <p:spPr bwMode="auto">
          <a:xfrm>
            <a:off x="1386840" y="6657945"/>
            <a:ext cx="9418320" cy="200055"/>
          </a:xfrm>
          <a:prstGeom prst="rect">
            <a:avLst/>
          </a:prstGeom>
          <a:noFill/>
          <a:ln w="9525">
            <a:noFill/>
            <a:miter lim="800000"/>
            <a:headEnd/>
            <a:tailEnd/>
          </a:ln>
        </p:spPr>
        <p:txBody>
          <a:bodyPr wrap="square" lIns="0" rIns="0" anchor="b">
            <a:spAutoFit/>
          </a:bodyPr>
          <a:lstStyle/>
          <a:p>
            <a:pPr algn="ctr">
              <a:defRPr/>
            </a:pPr>
            <a:r>
              <a:rPr lang="en-US" sz="700" b="1">
                <a:solidFill>
                  <a:schemeClr val="tx1"/>
                </a:solidFill>
                <a:latin typeface="+mn-lt"/>
                <a:cs typeface="Arial Bold" panose="020B0704020202020204" pitchFamily="34" charset="0"/>
              </a:rPr>
              <a:t>EDIT CONTROL STATEMENT UNDER &gt; VIEW &gt; SLIDE MASTER &gt; SCROLL TO TOP &gt; CHANGE HEADER AND FOOTER</a:t>
            </a:r>
          </a:p>
        </p:txBody>
      </p:sp>
      <p:sp>
        <p:nvSpPr>
          <p:cNvPr id="22" name="Rectangle 21">
            <a:extLst>
              <a:ext uri="{FF2B5EF4-FFF2-40B4-BE49-F238E27FC236}">
                <a16:creationId xmlns:a16="http://schemas.microsoft.com/office/drawing/2014/main" id="{D597C6E0-6809-7398-D956-E5305EC75B10}"/>
              </a:ext>
            </a:extLst>
          </p:cNvPr>
          <p:cNvSpPr>
            <a:spLocks noChangeArrowheads="1"/>
          </p:cNvSpPr>
          <p:nvPr/>
        </p:nvSpPr>
        <p:spPr bwMode="auto">
          <a:xfrm>
            <a:off x="1386840" y="0"/>
            <a:ext cx="9418320" cy="200055"/>
          </a:xfrm>
          <a:prstGeom prst="rect">
            <a:avLst/>
          </a:prstGeom>
          <a:noFill/>
          <a:ln w="9525">
            <a:noFill/>
            <a:miter lim="800000"/>
            <a:headEnd/>
            <a:tailEnd/>
          </a:ln>
        </p:spPr>
        <p:txBody>
          <a:bodyPr wrap="square" anchor="t" anchorCtr="0">
            <a:spAutoFit/>
          </a:bodyPr>
          <a:lstStyle/>
          <a:p>
            <a:pPr algn="ctr">
              <a:defRPr/>
            </a:pPr>
            <a:r>
              <a:rPr lang="en-US" sz="700" b="1">
                <a:solidFill>
                  <a:schemeClr val="tx1"/>
                </a:solidFill>
                <a:latin typeface="+mn-lt"/>
                <a:cs typeface="Arial Bold" panose="020B0704020202020204" pitchFamily="34" charset="0"/>
              </a:rPr>
              <a:t>EDIT CONTROL STATEMENT UNDER &gt; VIEW &gt; SLIDE MASTER &gt; SCROLL TO TOP &gt; CHANGE HEADER AND FOOTER</a:t>
            </a:r>
          </a:p>
        </p:txBody>
      </p:sp>
      <p:pic>
        <p:nvPicPr>
          <p:cNvPr id="2" name="Picture 1">
            <a:extLst>
              <a:ext uri="{FF2B5EF4-FFF2-40B4-BE49-F238E27FC236}">
                <a16:creationId xmlns:a16="http://schemas.microsoft.com/office/drawing/2014/main" id="{E584E015-ECF9-BB95-F3AC-0C50F66718F1}"/>
              </a:ext>
            </a:extLst>
          </p:cNvPr>
          <p:cNvPicPr>
            <a:picLocks noChangeAspect="1"/>
          </p:cNvPicPr>
          <p:nvPr/>
        </p:nvPicPr>
        <p:blipFill>
          <a:blip r:embed="rId2"/>
          <a:srcRect/>
          <a:stretch/>
        </p:blipFill>
        <p:spPr>
          <a:xfrm>
            <a:off x="10004616" y="411162"/>
            <a:ext cx="1629707" cy="478023"/>
          </a:xfrm>
          <a:prstGeom prst="rect">
            <a:avLst/>
          </a:prstGeom>
        </p:spPr>
      </p:pic>
    </p:spTree>
    <p:extLst>
      <p:ext uri="{BB962C8B-B14F-4D97-AF65-F5344CB8AC3E}">
        <p14:creationId xmlns:p14="http://schemas.microsoft.com/office/powerpoint/2010/main" val="318188544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1008">
          <p15:clr>
            <a:srgbClr val="A4A3A4"/>
          </p15:clr>
        </p15:guide>
        <p15:guide id="2" orient="horz" pos="3888">
          <p15:clr>
            <a:srgbClr val="A4A3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4 Numbers - White">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6D6FD270-DB0B-36F0-B138-75209607ED74}"/>
              </a:ext>
            </a:extLst>
          </p:cNvPr>
          <p:cNvSpPr>
            <a:spLocks noGrp="1"/>
          </p:cNvSpPr>
          <p:nvPr>
            <p:ph type="title" hasCustomPrompt="1"/>
          </p:nvPr>
        </p:nvSpPr>
        <p:spPr/>
        <p:txBody>
          <a:bodyPr/>
          <a:lstStyle/>
          <a:p>
            <a:r>
              <a:rPr lang="en-US"/>
              <a:t>[Slide title]</a:t>
            </a:r>
          </a:p>
        </p:txBody>
      </p:sp>
      <p:cxnSp>
        <p:nvCxnSpPr>
          <p:cNvPr id="15" name="Line">
            <a:extLst>
              <a:ext uri="{FF2B5EF4-FFF2-40B4-BE49-F238E27FC236}">
                <a16:creationId xmlns:a16="http://schemas.microsoft.com/office/drawing/2014/main" id="{8412A77E-32D6-ECE7-C58C-21E3C08D86B3}"/>
              </a:ext>
              <a:ext uri="{C183D7F6-B498-43B3-948B-1728B52AA6E4}">
                <adec:decorative xmlns:adec="http://schemas.microsoft.com/office/drawing/2017/decorative" val="1"/>
              </a:ext>
            </a:extLst>
          </p:cNvPr>
          <p:cNvCxnSpPr>
            <a:cxnSpLocks/>
          </p:cNvCxnSpPr>
          <p:nvPr/>
        </p:nvCxnSpPr>
        <p:spPr>
          <a:xfrm>
            <a:off x="548640" y="1600200"/>
            <a:ext cx="2499360" cy="0"/>
          </a:xfrm>
          <a:prstGeom prst="line">
            <a:avLst/>
          </a:prstGeom>
          <a:ln w="19050" cap="flat">
            <a:solidFill>
              <a:schemeClr val="tx1"/>
            </a:solidFill>
            <a:miter/>
          </a:ln>
        </p:spPr>
        <p:style>
          <a:lnRef idx="1">
            <a:schemeClr val="accent1"/>
          </a:lnRef>
          <a:fillRef idx="0">
            <a:schemeClr val="accent1"/>
          </a:fillRef>
          <a:effectRef idx="0">
            <a:srgbClr val="000000"/>
          </a:effectRef>
          <a:fontRef idx="minor">
            <a:schemeClr val="lt1"/>
          </a:fontRef>
        </p:style>
      </p:cxnSp>
      <p:sp>
        <p:nvSpPr>
          <p:cNvPr id="13" name="TextBox">
            <a:extLst>
              <a:ext uri="{FF2B5EF4-FFF2-40B4-BE49-F238E27FC236}">
                <a16:creationId xmlns:a16="http://schemas.microsoft.com/office/drawing/2014/main" id="{AF47D3F9-758C-0713-980A-E6E56BBC1088}"/>
              </a:ext>
            </a:extLst>
          </p:cNvPr>
          <p:cNvSpPr txBox="1"/>
          <p:nvPr/>
        </p:nvSpPr>
        <p:spPr>
          <a:xfrm>
            <a:off x="548641" y="1737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t>01</a:t>
            </a:r>
          </a:p>
        </p:txBody>
      </p:sp>
      <p:sp>
        <p:nvSpPr>
          <p:cNvPr id="3" name="Content Placeholder 2"/>
          <p:cNvSpPr>
            <a:spLocks noGrp="1"/>
          </p:cNvSpPr>
          <p:nvPr>
            <p:ph sz="half" idx="1"/>
          </p:nvPr>
        </p:nvSpPr>
        <p:spPr>
          <a:xfrm>
            <a:off x="548641" y="2286000"/>
            <a:ext cx="2499359" cy="3886200"/>
          </a:xfrm>
        </p:spPr>
        <p:txBody>
          <a:bodyPr/>
          <a:lstStyle>
            <a:lvl1pPr marL="0" indent="0">
              <a:spcBef>
                <a:spcPts val="1000"/>
              </a:spcBef>
              <a:buFontTx/>
              <a:buNone/>
              <a:defRPr sz="1300"/>
            </a:lvl1pPr>
            <a:lvl2pPr marL="137160" indent="-137160">
              <a:spcBef>
                <a:spcPts val="1000"/>
              </a:spcBef>
              <a:buFont typeface="Arial" panose="020B0604020202020204" pitchFamily="34" charset="0"/>
              <a:buChar char="▪"/>
              <a:defRPr sz="1300"/>
            </a:lvl2pPr>
            <a:lvl3pPr marL="274320" indent="-137160">
              <a:defRPr sz="1300"/>
            </a:lvl3pPr>
            <a:lvl4pPr marL="411480" indent="-137160">
              <a:defRPr sz="1300"/>
            </a:lvl4pPr>
            <a:lvl5pPr marL="548640" indent="-137160">
              <a:defRPr sz="1300"/>
            </a:lvl5pPr>
            <a:lvl6pPr marL="685800" indent="-137160">
              <a:defRPr sz="1300"/>
            </a:lvl6pPr>
            <a:lvl7pPr marL="822960" indent="-137160">
              <a:defRPr sz="1300"/>
            </a:lvl7pPr>
            <a:lvl8pPr marL="960120" indent="-137160">
              <a:defRPr sz="1300"/>
            </a:lvl8pPr>
            <a:lvl9pPr marL="109728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9" name="Line">
            <a:extLst>
              <a:ext uri="{FF2B5EF4-FFF2-40B4-BE49-F238E27FC236}">
                <a16:creationId xmlns:a16="http://schemas.microsoft.com/office/drawing/2014/main" id="{D7771284-6191-6AE5-C8DC-E26F4DD28049}"/>
              </a:ext>
              <a:ext uri="{C183D7F6-B498-43B3-948B-1728B52AA6E4}">
                <adec:decorative xmlns:adec="http://schemas.microsoft.com/office/drawing/2017/decorative" val="1"/>
              </a:ext>
            </a:extLst>
          </p:cNvPr>
          <p:cNvCxnSpPr>
            <a:cxnSpLocks/>
          </p:cNvCxnSpPr>
          <p:nvPr/>
        </p:nvCxnSpPr>
        <p:spPr>
          <a:xfrm>
            <a:off x="3413760" y="1600200"/>
            <a:ext cx="2499360" cy="0"/>
          </a:xfrm>
          <a:prstGeom prst="line">
            <a:avLst/>
          </a:prstGeom>
          <a:ln w="19050" cap="flat">
            <a:solidFill>
              <a:schemeClr val="tx1"/>
            </a:solidFill>
            <a:miter/>
          </a:ln>
        </p:spPr>
        <p:style>
          <a:lnRef idx="1">
            <a:schemeClr val="accent1"/>
          </a:lnRef>
          <a:fillRef idx="0">
            <a:schemeClr val="accent1"/>
          </a:fillRef>
          <a:effectRef idx="0">
            <a:srgbClr val="000000"/>
          </a:effectRef>
          <a:fontRef idx="minor">
            <a:schemeClr val="lt1"/>
          </a:fontRef>
        </p:style>
      </p:cxnSp>
      <p:sp>
        <p:nvSpPr>
          <p:cNvPr id="10" name="TextBox">
            <a:extLst>
              <a:ext uri="{FF2B5EF4-FFF2-40B4-BE49-F238E27FC236}">
                <a16:creationId xmlns:a16="http://schemas.microsoft.com/office/drawing/2014/main" id="{0D9A8745-BD6D-12B2-16DF-02CB2BB85704}"/>
              </a:ext>
            </a:extLst>
          </p:cNvPr>
          <p:cNvSpPr txBox="1"/>
          <p:nvPr/>
        </p:nvSpPr>
        <p:spPr>
          <a:xfrm>
            <a:off x="3413761" y="1737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t>02</a:t>
            </a:r>
          </a:p>
        </p:txBody>
      </p:sp>
      <p:sp>
        <p:nvSpPr>
          <p:cNvPr id="4" name="Content Placeholder 3"/>
          <p:cNvSpPr>
            <a:spLocks noGrp="1"/>
          </p:cNvSpPr>
          <p:nvPr>
            <p:ph sz="half" idx="2"/>
          </p:nvPr>
        </p:nvSpPr>
        <p:spPr>
          <a:xfrm>
            <a:off x="3413761" y="2286000"/>
            <a:ext cx="2499359" cy="3886200"/>
          </a:xfrm>
        </p:spPr>
        <p:txBody>
          <a:bodyPr/>
          <a:lstStyle>
            <a:lvl1pPr marL="0" indent="0">
              <a:spcBef>
                <a:spcPts val="1000"/>
              </a:spcBef>
              <a:buNone/>
              <a:defRPr sz="1300"/>
            </a:lvl1pPr>
            <a:lvl2pPr marL="137160" indent="-137160">
              <a:spcBef>
                <a:spcPts val="1000"/>
              </a:spcBef>
              <a:buFont typeface="Arial" panose="020B0604020202020204" pitchFamily="34" charset="0"/>
              <a:buChar char="▪"/>
              <a:defRPr sz="1300"/>
            </a:lvl2pPr>
            <a:lvl3pPr marL="274320" indent="-137160">
              <a:defRPr sz="1300"/>
            </a:lvl3pPr>
            <a:lvl4pPr marL="411480" indent="-137160">
              <a:defRPr sz="1300"/>
            </a:lvl4pPr>
            <a:lvl5pPr marL="548640" indent="-137160">
              <a:defRPr sz="1300"/>
            </a:lvl5pPr>
            <a:lvl6pPr marL="685800" indent="-137160">
              <a:defRPr sz="1300"/>
            </a:lvl6pPr>
            <a:lvl7pPr marL="822960" indent="-137160">
              <a:defRPr sz="1300"/>
            </a:lvl7pPr>
            <a:lvl8pPr marL="960120" indent="-137160">
              <a:defRPr sz="1300"/>
            </a:lvl8pPr>
            <a:lvl9pPr marL="109728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1" name="Line">
            <a:extLst>
              <a:ext uri="{FF2B5EF4-FFF2-40B4-BE49-F238E27FC236}">
                <a16:creationId xmlns:a16="http://schemas.microsoft.com/office/drawing/2014/main" id="{7F3E6C41-3F3A-5394-DD39-6844F7E13753}"/>
              </a:ext>
              <a:ext uri="{C183D7F6-B498-43B3-948B-1728B52AA6E4}">
                <adec:decorative xmlns:adec="http://schemas.microsoft.com/office/drawing/2017/decorative" val="1"/>
              </a:ext>
            </a:extLst>
          </p:cNvPr>
          <p:cNvCxnSpPr>
            <a:cxnSpLocks/>
          </p:cNvCxnSpPr>
          <p:nvPr/>
        </p:nvCxnSpPr>
        <p:spPr>
          <a:xfrm>
            <a:off x="6278880" y="1600200"/>
            <a:ext cx="2499360" cy="0"/>
          </a:xfrm>
          <a:prstGeom prst="line">
            <a:avLst/>
          </a:prstGeom>
          <a:ln w="19050" cap="flat">
            <a:solidFill>
              <a:schemeClr val="tx1"/>
            </a:solidFill>
            <a:miter/>
          </a:ln>
        </p:spPr>
        <p:style>
          <a:lnRef idx="1">
            <a:schemeClr val="accent1"/>
          </a:lnRef>
          <a:fillRef idx="0">
            <a:schemeClr val="accent1"/>
          </a:fillRef>
          <a:effectRef idx="0">
            <a:srgbClr val="000000"/>
          </a:effectRef>
          <a:fontRef idx="minor">
            <a:schemeClr val="lt1"/>
          </a:fontRef>
        </p:style>
      </p:cxnSp>
      <p:sp>
        <p:nvSpPr>
          <p:cNvPr id="12" name="TextBox">
            <a:extLst>
              <a:ext uri="{FF2B5EF4-FFF2-40B4-BE49-F238E27FC236}">
                <a16:creationId xmlns:a16="http://schemas.microsoft.com/office/drawing/2014/main" id="{BBB1FB2A-A05A-0E6A-2901-52A7D695A891}"/>
              </a:ext>
            </a:extLst>
          </p:cNvPr>
          <p:cNvSpPr txBox="1"/>
          <p:nvPr/>
        </p:nvSpPr>
        <p:spPr>
          <a:xfrm>
            <a:off x="6278881" y="1737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t>03</a:t>
            </a:r>
          </a:p>
        </p:txBody>
      </p:sp>
      <p:sp>
        <p:nvSpPr>
          <p:cNvPr id="6" name="Content Placeholder 4">
            <a:extLst>
              <a:ext uri="{FF2B5EF4-FFF2-40B4-BE49-F238E27FC236}">
                <a16:creationId xmlns:a16="http://schemas.microsoft.com/office/drawing/2014/main" id="{617618FB-CD21-AF4A-B264-6355E9BD7981}"/>
              </a:ext>
            </a:extLst>
          </p:cNvPr>
          <p:cNvSpPr>
            <a:spLocks noGrp="1"/>
          </p:cNvSpPr>
          <p:nvPr>
            <p:ph sz="half" idx="10"/>
          </p:nvPr>
        </p:nvSpPr>
        <p:spPr>
          <a:xfrm>
            <a:off x="6278881" y="2286000"/>
            <a:ext cx="2499359" cy="3886200"/>
          </a:xfrm>
        </p:spPr>
        <p:txBody>
          <a:bodyPr/>
          <a:lstStyle>
            <a:lvl1pPr marL="0" indent="0">
              <a:spcBef>
                <a:spcPts val="1000"/>
              </a:spcBef>
              <a:buNone/>
              <a:defRPr sz="1300"/>
            </a:lvl1pPr>
            <a:lvl2pPr marL="137160" indent="-137160">
              <a:spcBef>
                <a:spcPts val="1000"/>
              </a:spcBef>
              <a:buFont typeface="Arial" panose="020B0604020202020204" pitchFamily="34" charset="0"/>
              <a:buChar char="▪"/>
              <a:defRPr sz="1300"/>
            </a:lvl2pPr>
            <a:lvl3pPr marL="274320" indent="-137160">
              <a:defRPr sz="1300"/>
            </a:lvl3pPr>
            <a:lvl4pPr marL="411480" indent="-137160">
              <a:defRPr sz="1300"/>
            </a:lvl4pPr>
            <a:lvl5pPr marL="548640" indent="-137160">
              <a:defRPr sz="1300"/>
            </a:lvl5pPr>
            <a:lvl6pPr marL="685800" indent="-137160">
              <a:defRPr sz="1300"/>
            </a:lvl6pPr>
            <a:lvl7pPr marL="822960" indent="-137160">
              <a:defRPr sz="1300"/>
            </a:lvl7pPr>
            <a:lvl8pPr marL="960120" indent="-137160">
              <a:defRPr sz="1300"/>
            </a:lvl8pPr>
            <a:lvl9pPr marL="109728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4" name="Line">
            <a:extLst>
              <a:ext uri="{FF2B5EF4-FFF2-40B4-BE49-F238E27FC236}">
                <a16:creationId xmlns:a16="http://schemas.microsoft.com/office/drawing/2014/main" id="{FE115B30-3E6D-E823-531E-BB5BAA199BD0}"/>
              </a:ext>
              <a:ext uri="{C183D7F6-B498-43B3-948B-1728B52AA6E4}">
                <adec:decorative xmlns:adec="http://schemas.microsoft.com/office/drawing/2017/decorative" val="1"/>
              </a:ext>
            </a:extLst>
          </p:cNvPr>
          <p:cNvCxnSpPr>
            <a:cxnSpLocks/>
          </p:cNvCxnSpPr>
          <p:nvPr/>
        </p:nvCxnSpPr>
        <p:spPr>
          <a:xfrm>
            <a:off x="9144000" y="1600200"/>
            <a:ext cx="2499360" cy="0"/>
          </a:xfrm>
          <a:prstGeom prst="line">
            <a:avLst/>
          </a:prstGeom>
          <a:ln w="19050" cap="flat">
            <a:solidFill>
              <a:schemeClr val="tx1"/>
            </a:solidFill>
            <a:miter/>
          </a:ln>
        </p:spPr>
        <p:style>
          <a:lnRef idx="1">
            <a:schemeClr val="accent1"/>
          </a:lnRef>
          <a:fillRef idx="0">
            <a:schemeClr val="accent1"/>
          </a:fillRef>
          <a:effectRef idx="0">
            <a:srgbClr val="000000"/>
          </a:effectRef>
          <a:fontRef idx="minor">
            <a:schemeClr val="lt1"/>
          </a:fontRef>
        </p:style>
      </p:cxnSp>
      <p:sp>
        <p:nvSpPr>
          <p:cNvPr id="16" name="TextBox">
            <a:extLst>
              <a:ext uri="{FF2B5EF4-FFF2-40B4-BE49-F238E27FC236}">
                <a16:creationId xmlns:a16="http://schemas.microsoft.com/office/drawing/2014/main" id="{694F0353-A0DD-9642-BDD7-8FC612070822}"/>
              </a:ext>
            </a:extLst>
          </p:cNvPr>
          <p:cNvSpPr txBox="1"/>
          <p:nvPr/>
        </p:nvSpPr>
        <p:spPr>
          <a:xfrm>
            <a:off x="9144001" y="1737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t>04</a:t>
            </a:r>
          </a:p>
        </p:txBody>
      </p:sp>
      <p:sp>
        <p:nvSpPr>
          <p:cNvPr id="5" name="Content Placeholder 5">
            <a:extLst>
              <a:ext uri="{FF2B5EF4-FFF2-40B4-BE49-F238E27FC236}">
                <a16:creationId xmlns:a16="http://schemas.microsoft.com/office/drawing/2014/main" id="{873DCC96-E62A-5505-4F1E-4A80C8498209}"/>
              </a:ext>
            </a:extLst>
          </p:cNvPr>
          <p:cNvSpPr>
            <a:spLocks noGrp="1"/>
          </p:cNvSpPr>
          <p:nvPr>
            <p:ph sz="half" idx="11"/>
          </p:nvPr>
        </p:nvSpPr>
        <p:spPr>
          <a:xfrm>
            <a:off x="9144001" y="2286000"/>
            <a:ext cx="2499359" cy="3886200"/>
          </a:xfrm>
        </p:spPr>
        <p:txBody>
          <a:bodyPr/>
          <a:lstStyle>
            <a:lvl1pPr marL="0" indent="0">
              <a:spcBef>
                <a:spcPts val="1000"/>
              </a:spcBef>
              <a:buNone/>
              <a:defRPr sz="1300"/>
            </a:lvl1pPr>
            <a:lvl2pPr marL="137160" indent="-137160">
              <a:spcBef>
                <a:spcPts val="1000"/>
              </a:spcBef>
              <a:buFont typeface="Arial" panose="020B0604020202020204" pitchFamily="34" charset="0"/>
              <a:buChar char="▪"/>
              <a:defRPr sz="1300"/>
            </a:lvl2pPr>
            <a:lvl3pPr marL="274320" indent="-137160">
              <a:defRPr sz="1300"/>
            </a:lvl3pPr>
            <a:lvl4pPr marL="411480" indent="-137160">
              <a:defRPr sz="1300"/>
            </a:lvl4pPr>
            <a:lvl5pPr marL="548640" indent="-137160">
              <a:defRPr sz="1300"/>
            </a:lvl5pPr>
            <a:lvl6pPr marL="685800" indent="-137160">
              <a:defRPr sz="1300"/>
            </a:lvl6pPr>
            <a:lvl7pPr marL="822960" indent="-137160">
              <a:defRPr sz="1300"/>
            </a:lvl7pPr>
            <a:lvl8pPr marL="960120" indent="-137160">
              <a:defRPr sz="1300"/>
            </a:lvl8pPr>
            <a:lvl9pPr marL="109728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BE669241-96AF-C7FA-0BE4-6592ABD25879}"/>
              </a:ext>
            </a:extLst>
          </p:cNvPr>
          <p:cNvSpPr>
            <a:spLocks noGrp="1"/>
          </p:cNvSpPr>
          <p:nvPr>
            <p:ph type="dt" sz="half" idx="12"/>
          </p:nvPr>
        </p:nvSpPr>
        <p:spPr/>
        <p:txBody>
          <a:bodyPr/>
          <a:lstStyle/>
          <a:p>
            <a:fld id="{6034C8CE-AABE-4058-91FF-4CFE20A16D1E}" type="datetimeFigureOut">
              <a:rPr lang="en-US" smtClean="0"/>
              <a:t>12/22/25</a:t>
            </a:fld>
            <a:endParaRPr lang="en-US"/>
          </a:p>
        </p:txBody>
      </p:sp>
      <p:sp>
        <p:nvSpPr>
          <p:cNvPr id="17" name="Slide Number Placeholder 16">
            <a:extLst>
              <a:ext uri="{FF2B5EF4-FFF2-40B4-BE49-F238E27FC236}">
                <a16:creationId xmlns:a16="http://schemas.microsoft.com/office/drawing/2014/main" id="{A6C2643F-F661-8B8E-E36F-1F135C6F65B8}"/>
              </a:ext>
            </a:extLst>
          </p:cNvPr>
          <p:cNvSpPr>
            <a:spLocks noGrp="1"/>
          </p:cNvSpPr>
          <p:nvPr>
            <p:ph type="sldNum" sz="quarter" idx="13"/>
          </p:nvPr>
        </p:nvSpPr>
        <p:spPr/>
        <p:txBody>
          <a:bodyPr/>
          <a:lstStyle/>
          <a:p>
            <a:fld id="{3DFC8E38-E454-47DC-8E57-EA7C113E253C}" type="slidenum">
              <a:rPr lang="en-US" smtClean="0"/>
              <a:t>‹#›</a:t>
            </a:fld>
            <a:endParaRPr lang="en-US"/>
          </a:p>
        </p:txBody>
      </p:sp>
    </p:spTree>
    <p:extLst>
      <p:ext uri="{BB962C8B-B14F-4D97-AF65-F5344CB8AC3E}">
        <p14:creationId xmlns:p14="http://schemas.microsoft.com/office/powerpoint/2010/main" val="2101329396"/>
      </p:ext>
    </p:extLst>
  </p:cSld>
  <p:clrMapOvr>
    <a:masterClrMapping/>
  </p:clrMapOvr>
  <p:extLst>
    <p:ext uri="{DCECCB84-F9BA-43D5-87BE-67443E8EF086}">
      <p15:sldGuideLst xmlns:p15="http://schemas.microsoft.com/office/powerpoint/2012/main">
        <p15:guide id="1" orient="horz" pos="1008">
          <p15:clr>
            <a:srgbClr val="A4A3A4"/>
          </p15:clr>
        </p15:guide>
        <p15:guide id="2" orient="horz" pos="3888">
          <p15:clr>
            <a:srgbClr val="A4A3A4"/>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8 Numbers">
    <p:bg>
      <p:bgPr>
        <a:solidFill>
          <a:srgbClr val="221F20"/>
        </a:solidFill>
        <a:effectLst/>
      </p:bgPr>
    </p:bg>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AEEBA188-82A1-2FC4-842F-8120003B65B0}"/>
              </a:ext>
            </a:extLst>
          </p:cNvPr>
          <p:cNvSpPr>
            <a:spLocks noGrp="1"/>
          </p:cNvSpPr>
          <p:nvPr>
            <p:ph type="title" hasCustomPrompt="1"/>
          </p:nvPr>
        </p:nvSpPr>
        <p:spPr/>
        <p:txBody>
          <a:bodyPr/>
          <a:lstStyle/>
          <a:p>
            <a:r>
              <a:rPr lang="en-US"/>
              <a:t>[Slide title]</a:t>
            </a:r>
          </a:p>
        </p:txBody>
      </p:sp>
      <p:cxnSp>
        <p:nvCxnSpPr>
          <p:cNvPr id="15" name="Line">
            <a:extLst>
              <a:ext uri="{FF2B5EF4-FFF2-40B4-BE49-F238E27FC236}">
                <a16:creationId xmlns:a16="http://schemas.microsoft.com/office/drawing/2014/main" id="{8412A77E-32D6-ECE7-C58C-21E3C08D86B3}"/>
              </a:ext>
              <a:ext uri="{C183D7F6-B498-43B3-948B-1728B52AA6E4}">
                <adec:decorative xmlns:adec="http://schemas.microsoft.com/office/drawing/2017/decorative" val="1"/>
              </a:ext>
            </a:extLst>
          </p:cNvPr>
          <p:cNvCxnSpPr>
            <a:cxnSpLocks/>
          </p:cNvCxnSpPr>
          <p:nvPr/>
        </p:nvCxnSpPr>
        <p:spPr>
          <a:xfrm>
            <a:off x="548640" y="1600200"/>
            <a:ext cx="2499360" cy="0"/>
          </a:xfrm>
          <a:prstGeom prst="line">
            <a:avLst/>
          </a:prstGeom>
          <a:ln w="19050" cap="flat">
            <a:solidFill>
              <a:schemeClr val="tx2"/>
            </a:solidFill>
            <a:miter/>
          </a:ln>
        </p:spPr>
        <p:style>
          <a:lnRef idx="1">
            <a:schemeClr val="accent1"/>
          </a:lnRef>
          <a:fillRef idx="0">
            <a:schemeClr val="accent1"/>
          </a:fillRef>
          <a:effectRef idx="0">
            <a:srgbClr val="000000"/>
          </a:effectRef>
          <a:fontRef idx="minor">
            <a:schemeClr val="lt1"/>
          </a:fontRef>
        </p:style>
      </p:cxnSp>
      <p:sp>
        <p:nvSpPr>
          <p:cNvPr id="13" name="TextBox">
            <a:extLst>
              <a:ext uri="{FF2B5EF4-FFF2-40B4-BE49-F238E27FC236}">
                <a16:creationId xmlns:a16="http://schemas.microsoft.com/office/drawing/2014/main" id="{AF47D3F9-758C-0713-980A-E6E56BBC1088}"/>
              </a:ext>
            </a:extLst>
          </p:cNvPr>
          <p:cNvSpPr txBox="1"/>
          <p:nvPr/>
        </p:nvSpPr>
        <p:spPr>
          <a:xfrm>
            <a:off x="548641" y="1737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solidFill>
                  <a:schemeClr val="tx2"/>
                </a:solidFill>
              </a:rPr>
              <a:t>01</a:t>
            </a:r>
          </a:p>
        </p:txBody>
      </p:sp>
      <p:sp>
        <p:nvSpPr>
          <p:cNvPr id="3" name="Content Placeholder 2"/>
          <p:cNvSpPr>
            <a:spLocks noGrp="1"/>
          </p:cNvSpPr>
          <p:nvPr>
            <p:ph sz="half" idx="1"/>
          </p:nvPr>
        </p:nvSpPr>
        <p:spPr>
          <a:xfrm>
            <a:off x="548641" y="2286000"/>
            <a:ext cx="2499359" cy="1325880"/>
          </a:xfrm>
        </p:spPr>
        <p:txBody>
          <a:bodyPr/>
          <a:lstStyle>
            <a:lvl1pPr marL="0" indent="0">
              <a:spcBef>
                <a:spcPts val="1000"/>
              </a:spcBef>
              <a:buNone/>
              <a:defRPr sz="1300"/>
            </a:lvl1pPr>
            <a:lvl2pPr marL="137160" indent="-137160">
              <a:spcBef>
                <a:spcPts val="1000"/>
              </a:spcBef>
              <a:buFont typeface="Arial" panose="020B0604020202020204" pitchFamily="34" charset="0"/>
              <a:buChar char="▪"/>
              <a:defRPr sz="1300"/>
            </a:lvl2pPr>
            <a:lvl3pPr marL="274320" indent="-137160">
              <a:defRPr sz="1300"/>
            </a:lvl3pPr>
            <a:lvl4pPr marL="411480" indent="-137160">
              <a:defRPr sz="1300"/>
            </a:lvl4pPr>
            <a:lvl5pPr marL="548640" indent="-137160">
              <a:defRPr sz="1300"/>
            </a:lvl5pPr>
            <a:lvl6pPr marL="685800" indent="-137160">
              <a:defRPr sz="1300"/>
            </a:lvl6pPr>
            <a:lvl7pPr marL="822960" indent="-137160">
              <a:defRPr sz="1300"/>
            </a:lvl7pPr>
            <a:lvl8pPr marL="960120" indent="-137160">
              <a:defRPr sz="1300"/>
            </a:lvl8pPr>
            <a:lvl9pPr marL="109728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9" name="Line">
            <a:extLst>
              <a:ext uri="{FF2B5EF4-FFF2-40B4-BE49-F238E27FC236}">
                <a16:creationId xmlns:a16="http://schemas.microsoft.com/office/drawing/2014/main" id="{D7771284-6191-6AE5-C8DC-E26F4DD28049}"/>
              </a:ext>
              <a:ext uri="{C183D7F6-B498-43B3-948B-1728B52AA6E4}">
                <adec:decorative xmlns:adec="http://schemas.microsoft.com/office/drawing/2017/decorative" val="1"/>
              </a:ext>
            </a:extLst>
          </p:cNvPr>
          <p:cNvCxnSpPr>
            <a:cxnSpLocks/>
          </p:cNvCxnSpPr>
          <p:nvPr/>
        </p:nvCxnSpPr>
        <p:spPr>
          <a:xfrm>
            <a:off x="3413760" y="1600200"/>
            <a:ext cx="2499360" cy="0"/>
          </a:xfrm>
          <a:prstGeom prst="line">
            <a:avLst/>
          </a:prstGeom>
          <a:ln w="19050" cap="flat">
            <a:solidFill>
              <a:schemeClr val="tx2"/>
            </a:solidFill>
            <a:miter/>
          </a:ln>
        </p:spPr>
        <p:style>
          <a:lnRef idx="1">
            <a:schemeClr val="accent1"/>
          </a:lnRef>
          <a:fillRef idx="0">
            <a:schemeClr val="accent1"/>
          </a:fillRef>
          <a:effectRef idx="0">
            <a:srgbClr val="000000"/>
          </a:effectRef>
          <a:fontRef idx="minor">
            <a:schemeClr val="lt1"/>
          </a:fontRef>
        </p:style>
      </p:cxnSp>
      <p:sp>
        <p:nvSpPr>
          <p:cNvPr id="10" name="TextBox">
            <a:extLst>
              <a:ext uri="{FF2B5EF4-FFF2-40B4-BE49-F238E27FC236}">
                <a16:creationId xmlns:a16="http://schemas.microsoft.com/office/drawing/2014/main" id="{0D9A8745-BD6D-12B2-16DF-02CB2BB85704}"/>
              </a:ext>
            </a:extLst>
          </p:cNvPr>
          <p:cNvSpPr txBox="1"/>
          <p:nvPr/>
        </p:nvSpPr>
        <p:spPr>
          <a:xfrm>
            <a:off x="3413761" y="1737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solidFill>
                  <a:schemeClr val="tx2"/>
                </a:solidFill>
              </a:rPr>
              <a:t>02</a:t>
            </a:r>
          </a:p>
        </p:txBody>
      </p:sp>
      <p:sp>
        <p:nvSpPr>
          <p:cNvPr id="4" name="Content Placeholder 3"/>
          <p:cNvSpPr>
            <a:spLocks noGrp="1"/>
          </p:cNvSpPr>
          <p:nvPr>
            <p:ph sz="half" idx="2"/>
          </p:nvPr>
        </p:nvSpPr>
        <p:spPr>
          <a:xfrm>
            <a:off x="3413761" y="2286000"/>
            <a:ext cx="2499359" cy="1325880"/>
          </a:xfrm>
        </p:spPr>
        <p:txBody>
          <a:bodyPr/>
          <a:lstStyle>
            <a:lvl1pPr marL="0" indent="0">
              <a:spcBef>
                <a:spcPts val="1000"/>
              </a:spcBef>
              <a:buNone/>
              <a:defRPr sz="1300"/>
            </a:lvl1pPr>
            <a:lvl2pPr marL="137160" indent="-137160">
              <a:spcBef>
                <a:spcPts val="1000"/>
              </a:spcBef>
              <a:buFont typeface="Arial" panose="020B0604020202020204" pitchFamily="34" charset="0"/>
              <a:buChar char="▪"/>
              <a:defRPr sz="1300"/>
            </a:lvl2pPr>
            <a:lvl3pPr marL="274320" indent="-137160">
              <a:defRPr sz="1300"/>
            </a:lvl3pPr>
            <a:lvl4pPr marL="411480" indent="-137160">
              <a:defRPr sz="1300"/>
            </a:lvl4pPr>
            <a:lvl5pPr marL="548640" indent="-137160">
              <a:defRPr sz="1300"/>
            </a:lvl5pPr>
            <a:lvl6pPr marL="685800" indent="-137160">
              <a:defRPr sz="1300"/>
            </a:lvl6pPr>
            <a:lvl7pPr marL="822960" indent="-137160">
              <a:defRPr sz="1300"/>
            </a:lvl7pPr>
            <a:lvl8pPr marL="960120" indent="-137160">
              <a:defRPr sz="1300"/>
            </a:lvl8pPr>
            <a:lvl9pPr marL="109728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1" name="Line">
            <a:extLst>
              <a:ext uri="{FF2B5EF4-FFF2-40B4-BE49-F238E27FC236}">
                <a16:creationId xmlns:a16="http://schemas.microsoft.com/office/drawing/2014/main" id="{7F3E6C41-3F3A-5394-DD39-6844F7E13753}"/>
              </a:ext>
              <a:ext uri="{C183D7F6-B498-43B3-948B-1728B52AA6E4}">
                <adec:decorative xmlns:adec="http://schemas.microsoft.com/office/drawing/2017/decorative" val="1"/>
              </a:ext>
            </a:extLst>
          </p:cNvPr>
          <p:cNvCxnSpPr>
            <a:cxnSpLocks/>
          </p:cNvCxnSpPr>
          <p:nvPr/>
        </p:nvCxnSpPr>
        <p:spPr>
          <a:xfrm>
            <a:off x="6278880" y="1600200"/>
            <a:ext cx="2499360" cy="0"/>
          </a:xfrm>
          <a:prstGeom prst="line">
            <a:avLst/>
          </a:prstGeom>
          <a:ln w="19050" cap="flat">
            <a:solidFill>
              <a:schemeClr val="tx2"/>
            </a:solidFill>
            <a:miter/>
          </a:ln>
        </p:spPr>
        <p:style>
          <a:lnRef idx="1">
            <a:schemeClr val="accent1"/>
          </a:lnRef>
          <a:fillRef idx="0">
            <a:schemeClr val="accent1"/>
          </a:fillRef>
          <a:effectRef idx="0">
            <a:srgbClr val="000000"/>
          </a:effectRef>
          <a:fontRef idx="minor">
            <a:schemeClr val="lt1"/>
          </a:fontRef>
        </p:style>
      </p:cxnSp>
      <p:sp>
        <p:nvSpPr>
          <p:cNvPr id="12" name="TextBox">
            <a:extLst>
              <a:ext uri="{FF2B5EF4-FFF2-40B4-BE49-F238E27FC236}">
                <a16:creationId xmlns:a16="http://schemas.microsoft.com/office/drawing/2014/main" id="{BBB1FB2A-A05A-0E6A-2901-52A7D695A891}"/>
              </a:ext>
            </a:extLst>
          </p:cNvPr>
          <p:cNvSpPr txBox="1"/>
          <p:nvPr/>
        </p:nvSpPr>
        <p:spPr>
          <a:xfrm>
            <a:off x="6278881" y="1737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solidFill>
                  <a:schemeClr val="tx2"/>
                </a:solidFill>
              </a:rPr>
              <a:t>03</a:t>
            </a:r>
          </a:p>
        </p:txBody>
      </p:sp>
      <p:sp>
        <p:nvSpPr>
          <p:cNvPr id="6" name="Content Placeholder 4">
            <a:extLst>
              <a:ext uri="{FF2B5EF4-FFF2-40B4-BE49-F238E27FC236}">
                <a16:creationId xmlns:a16="http://schemas.microsoft.com/office/drawing/2014/main" id="{617618FB-CD21-AF4A-B264-6355E9BD7981}"/>
              </a:ext>
            </a:extLst>
          </p:cNvPr>
          <p:cNvSpPr>
            <a:spLocks noGrp="1"/>
          </p:cNvSpPr>
          <p:nvPr>
            <p:ph sz="half" idx="10"/>
          </p:nvPr>
        </p:nvSpPr>
        <p:spPr>
          <a:xfrm>
            <a:off x="6278881" y="2286000"/>
            <a:ext cx="2499359" cy="1325880"/>
          </a:xfrm>
        </p:spPr>
        <p:txBody>
          <a:bodyPr/>
          <a:lstStyle>
            <a:lvl1pPr marL="0" indent="0">
              <a:spcBef>
                <a:spcPts val="1000"/>
              </a:spcBef>
              <a:buNone/>
              <a:defRPr sz="1300"/>
            </a:lvl1pPr>
            <a:lvl2pPr marL="137160" indent="-137160">
              <a:spcBef>
                <a:spcPts val="1000"/>
              </a:spcBef>
              <a:buFont typeface="Arial" panose="020B0604020202020204" pitchFamily="34" charset="0"/>
              <a:buChar char="▪"/>
              <a:defRPr sz="1300"/>
            </a:lvl2pPr>
            <a:lvl3pPr marL="274320" indent="-137160">
              <a:defRPr sz="1300"/>
            </a:lvl3pPr>
            <a:lvl4pPr marL="411480" indent="-137160">
              <a:defRPr sz="1300"/>
            </a:lvl4pPr>
            <a:lvl5pPr marL="548640" indent="-137160">
              <a:defRPr sz="1300"/>
            </a:lvl5pPr>
            <a:lvl6pPr marL="685800" indent="-137160">
              <a:defRPr sz="1300"/>
            </a:lvl6pPr>
            <a:lvl7pPr marL="822960" indent="-137160">
              <a:defRPr sz="1300"/>
            </a:lvl7pPr>
            <a:lvl8pPr marL="960120" indent="-137160">
              <a:defRPr sz="1300"/>
            </a:lvl8pPr>
            <a:lvl9pPr marL="109728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4" name="Line">
            <a:extLst>
              <a:ext uri="{FF2B5EF4-FFF2-40B4-BE49-F238E27FC236}">
                <a16:creationId xmlns:a16="http://schemas.microsoft.com/office/drawing/2014/main" id="{FE115B30-3E6D-E823-531E-BB5BAA199BD0}"/>
              </a:ext>
              <a:ext uri="{C183D7F6-B498-43B3-948B-1728B52AA6E4}">
                <adec:decorative xmlns:adec="http://schemas.microsoft.com/office/drawing/2017/decorative" val="1"/>
              </a:ext>
            </a:extLst>
          </p:cNvPr>
          <p:cNvCxnSpPr>
            <a:cxnSpLocks/>
          </p:cNvCxnSpPr>
          <p:nvPr/>
        </p:nvCxnSpPr>
        <p:spPr>
          <a:xfrm>
            <a:off x="9144000" y="1600200"/>
            <a:ext cx="2499360" cy="0"/>
          </a:xfrm>
          <a:prstGeom prst="line">
            <a:avLst/>
          </a:prstGeom>
          <a:ln w="19050" cap="flat">
            <a:solidFill>
              <a:schemeClr val="tx2"/>
            </a:solidFill>
            <a:miter/>
          </a:ln>
        </p:spPr>
        <p:style>
          <a:lnRef idx="1">
            <a:schemeClr val="accent1"/>
          </a:lnRef>
          <a:fillRef idx="0">
            <a:schemeClr val="accent1"/>
          </a:fillRef>
          <a:effectRef idx="0">
            <a:srgbClr val="000000"/>
          </a:effectRef>
          <a:fontRef idx="minor">
            <a:schemeClr val="lt1"/>
          </a:fontRef>
        </p:style>
      </p:cxnSp>
      <p:sp>
        <p:nvSpPr>
          <p:cNvPr id="16" name="TextBox">
            <a:extLst>
              <a:ext uri="{FF2B5EF4-FFF2-40B4-BE49-F238E27FC236}">
                <a16:creationId xmlns:a16="http://schemas.microsoft.com/office/drawing/2014/main" id="{694F0353-A0DD-9642-BDD7-8FC612070822}"/>
              </a:ext>
            </a:extLst>
          </p:cNvPr>
          <p:cNvSpPr txBox="1"/>
          <p:nvPr/>
        </p:nvSpPr>
        <p:spPr>
          <a:xfrm>
            <a:off x="9144001" y="1737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solidFill>
                  <a:schemeClr val="tx2"/>
                </a:solidFill>
              </a:rPr>
              <a:t>04</a:t>
            </a:r>
          </a:p>
        </p:txBody>
      </p:sp>
      <p:sp>
        <p:nvSpPr>
          <p:cNvPr id="5" name="Content Placeholder 5">
            <a:extLst>
              <a:ext uri="{FF2B5EF4-FFF2-40B4-BE49-F238E27FC236}">
                <a16:creationId xmlns:a16="http://schemas.microsoft.com/office/drawing/2014/main" id="{873DCC96-E62A-5505-4F1E-4A80C8498209}"/>
              </a:ext>
            </a:extLst>
          </p:cNvPr>
          <p:cNvSpPr>
            <a:spLocks noGrp="1"/>
          </p:cNvSpPr>
          <p:nvPr>
            <p:ph sz="half" idx="11"/>
          </p:nvPr>
        </p:nvSpPr>
        <p:spPr>
          <a:xfrm>
            <a:off x="9144001" y="2286000"/>
            <a:ext cx="2499359" cy="1325880"/>
          </a:xfrm>
        </p:spPr>
        <p:txBody>
          <a:bodyPr/>
          <a:lstStyle>
            <a:lvl1pPr marL="0" indent="0">
              <a:spcBef>
                <a:spcPts val="1000"/>
              </a:spcBef>
              <a:buNone/>
              <a:defRPr sz="1300"/>
            </a:lvl1pPr>
            <a:lvl2pPr marL="137160" indent="-137160">
              <a:spcBef>
                <a:spcPts val="1000"/>
              </a:spcBef>
              <a:buFont typeface="Arial" panose="020B0604020202020204" pitchFamily="34" charset="0"/>
              <a:buChar char="▪"/>
              <a:defRPr sz="1300"/>
            </a:lvl2pPr>
            <a:lvl3pPr marL="274320" indent="-137160">
              <a:defRPr sz="1300"/>
            </a:lvl3pPr>
            <a:lvl4pPr marL="411480" indent="-137160">
              <a:defRPr sz="1300"/>
            </a:lvl4pPr>
            <a:lvl5pPr marL="548640" indent="-137160">
              <a:defRPr sz="1300"/>
            </a:lvl5pPr>
            <a:lvl6pPr marL="685800" indent="-137160">
              <a:defRPr sz="1300"/>
            </a:lvl6pPr>
            <a:lvl7pPr marL="822960" indent="-137160">
              <a:defRPr sz="1300"/>
            </a:lvl7pPr>
            <a:lvl8pPr marL="960120" indent="-137160">
              <a:defRPr sz="1300"/>
            </a:lvl8pPr>
            <a:lvl9pPr marL="109728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7" name="Line">
            <a:extLst>
              <a:ext uri="{FF2B5EF4-FFF2-40B4-BE49-F238E27FC236}">
                <a16:creationId xmlns:a16="http://schemas.microsoft.com/office/drawing/2014/main" id="{1A90E933-723C-D9CC-B7AB-3043EDAB638D}"/>
              </a:ext>
              <a:ext uri="{C183D7F6-B498-43B3-948B-1728B52AA6E4}">
                <adec:decorative xmlns:adec="http://schemas.microsoft.com/office/drawing/2017/decorative" val="1"/>
              </a:ext>
            </a:extLst>
          </p:cNvPr>
          <p:cNvCxnSpPr>
            <a:cxnSpLocks/>
          </p:cNvCxnSpPr>
          <p:nvPr/>
        </p:nvCxnSpPr>
        <p:spPr>
          <a:xfrm>
            <a:off x="548640" y="3886200"/>
            <a:ext cx="2499360" cy="0"/>
          </a:xfrm>
          <a:prstGeom prst="line">
            <a:avLst/>
          </a:prstGeom>
          <a:ln w="19050" cap="flat">
            <a:solidFill>
              <a:schemeClr val="tx2"/>
            </a:solidFill>
            <a:miter/>
          </a:ln>
        </p:spPr>
        <p:style>
          <a:lnRef idx="1">
            <a:schemeClr val="accent1"/>
          </a:lnRef>
          <a:fillRef idx="0">
            <a:schemeClr val="accent1"/>
          </a:fillRef>
          <a:effectRef idx="0">
            <a:srgbClr val="000000"/>
          </a:effectRef>
          <a:fontRef idx="minor">
            <a:schemeClr val="lt1"/>
          </a:fontRef>
        </p:style>
      </p:cxnSp>
      <p:sp>
        <p:nvSpPr>
          <p:cNvPr id="8" name="TextBox">
            <a:extLst>
              <a:ext uri="{FF2B5EF4-FFF2-40B4-BE49-F238E27FC236}">
                <a16:creationId xmlns:a16="http://schemas.microsoft.com/office/drawing/2014/main" id="{8E3B414F-BCCF-E0E0-A5B7-9D21FED7A614}"/>
              </a:ext>
            </a:extLst>
          </p:cNvPr>
          <p:cNvSpPr txBox="1"/>
          <p:nvPr/>
        </p:nvSpPr>
        <p:spPr>
          <a:xfrm>
            <a:off x="548641" y="4023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solidFill>
                  <a:schemeClr val="tx2"/>
                </a:solidFill>
              </a:rPr>
              <a:t>05</a:t>
            </a:r>
          </a:p>
        </p:txBody>
      </p:sp>
      <p:sp>
        <p:nvSpPr>
          <p:cNvPr id="18" name="Content Placeholder 6">
            <a:extLst>
              <a:ext uri="{FF2B5EF4-FFF2-40B4-BE49-F238E27FC236}">
                <a16:creationId xmlns:a16="http://schemas.microsoft.com/office/drawing/2014/main" id="{5731522F-82BF-A739-FBD5-84B13AFCBF10}"/>
              </a:ext>
            </a:extLst>
          </p:cNvPr>
          <p:cNvSpPr>
            <a:spLocks noGrp="1"/>
          </p:cNvSpPr>
          <p:nvPr>
            <p:ph sz="half" idx="12"/>
          </p:nvPr>
        </p:nvSpPr>
        <p:spPr>
          <a:xfrm>
            <a:off x="548641" y="4572000"/>
            <a:ext cx="2499359" cy="1325880"/>
          </a:xfrm>
        </p:spPr>
        <p:txBody>
          <a:bodyPr/>
          <a:lstStyle>
            <a:lvl1pPr marL="0" indent="0">
              <a:spcBef>
                <a:spcPts val="1000"/>
              </a:spcBef>
              <a:buNone/>
              <a:defRPr sz="1300"/>
            </a:lvl1pPr>
            <a:lvl2pPr marL="137160" indent="-137160">
              <a:spcBef>
                <a:spcPts val="1000"/>
              </a:spcBef>
              <a:buFont typeface="Arial" panose="020B0604020202020204" pitchFamily="34" charset="0"/>
              <a:buChar char="▪"/>
              <a:defRPr sz="1300"/>
            </a:lvl2pPr>
            <a:lvl3pPr marL="274320" indent="-137160">
              <a:defRPr sz="1300"/>
            </a:lvl3pPr>
            <a:lvl4pPr marL="411480" indent="-137160">
              <a:defRPr sz="1300"/>
            </a:lvl4pPr>
            <a:lvl5pPr marL="548640" indent="-137160">
              <a:defRPr sz="1300"/>
            </a:lvl5pPr>
            <a:lvl6pPr marL="685800" indent="-137160">
              <a:defRPr sz="1300"/>
            </a:lvl6pPr>
            <a:lvl7pPr marL="822960" indent="-137160">
              <a:defRPr sz="1300"/>
            </a:lvl7pPr>
            <a:lvl8pPr marL="960120" indent="-137160">
              <a:defRPr sz="1300"/>
            </a:lvl8pPr>
            <a:lvl9pPr marL="109728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9" name="Line">
            <a:extLst>
              <a:ext uri="{FF2B5EF4-FFF2-40B4-BE49-F238E27FC236}">
                <a16:creationId xmlns:a16="http://schemas.microsoft.com/office/drawing/2014/main" id="{B07AB9A6-54AF-4DC6-E298-2E576695A65F}"/>
              </a:ext>
              <a:ext uri="{C183D7F6-B498-43B3-948B-1728B52AA6E4}">
                <adec:decorative xmlns:adec="http://schemas.microsoft.com/office/drawing/2017/decorative" val="1"/>
              </a:ext>
            </a:extLst>
          </p:cNvPr>
          <p:cNvCxnSpPr>
            <a:cxnSpLocks/>
          </p:cNvCxnSpPr>
          <p:nvPr/>
        </p:nvCxnSpPr>
        <p:spPr>
          <a:xfrm>
            <a:off x="3413760" y="3886200"/>
            <a:ext cx="2499360" cy="0"/>
          </a:xfrm>
          <a:prstGeom prst="line">
            <a:avLst/>
          </a:prstGeom>
          <a:ln w="19050" cap="flat">
            <a:solidFill>
              <a:schemeClr val="tx2"/>
            </a:solidFill>
            <a:miter/>
          </a:ln>
        </p:spPr>
        <p:style>
          <a:lnRef idx="1">
            <a:schemeClr val="accent1"/>
          </a:lnRef>
          <a:fillRef idx="0">
            <a:schemeClr val="accent1"/>
          </a:fillRef>
          <a:effectRef idx="0">
            <a:srgbClr val="000000"/>
          </a:effectRef>
          <a:fontRef idx="minor">
            <a:schemeClr val="lt1"/>
          </a:fontRef>
        </p:style>
      </p:cxnSp>
      <p:sp>
        <p:nvSpPr>
          <p:cNvPr id="20" name="TextBox">
            <a:extLst>
              <a:ext uri="{FF2B5EF4-FFF2-40B4-BE49-F238E27FC236}">
                <a16:creationId xmlns:a16="http://schemas.microsoft.com/office/drawing/2014/main" id="{E79A49CF-30B2-91DC-6BCA-2A41DD4CBF09}"/>
              </a:ext>
            </a:extLst>
          </p:cNvPr>
          <p:cNvSpPr txBox="1"/>
          <p:nvPr/>
        </p:nvSpPr>
        <p:spPr>
          <a:xfrm>
            <a:off x="3413761" y="4023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solidFill>
                  <a:schemeClr val="tx2"/>
                </a:solidFill>
              </a:rPr>
              <a:t>06</a:t>
            </a:r>
          </a:p>
        </p:txBody>
      </p:sp>
      <p:sp>
        <p:nvSpPr>
          <p:cNvPr id="25" name="Content Placeholder 7">
            <a:extLst>
              <a:ext uri="{FF2B5EF4-FFF2-40B4-BE49-F238E27FC236}">
                <a16:creationId xmlns:a16="http://schemas.microsoft.com/office/drawing/2014/main" id="{5FE6691B-ACEF-8803-7DC3-70B52F899908}"/>
              </a:ext>
            </a:extLst>
          </p:cNvPr>
          <p:cNvSpPr>
            <a:spLocks noGrp="1"/>
          </p:cNvSpPr>
          <p:nvPr>
            <p:ph sz="half" idx="13"/>
          </p:nvPr>
        </p:nvSpPr>
        <p:spPr>
          <a:xfrm>
            <a:off x="3413761" y="4572000"/>
            <a:ext cx="2499359" cy="1325880"/>
          </a:xfrm>
        </p:spPr>
        <p:txBody>
          <a:bodyPr/>
          <a:lstStyle>
            <a:lvl1pPr marL="0" indent="0">
              <a:spcBef>
                <a:spcPts val="1000"/>
              </a:spcBef>
              <a:buNone/>
              <a:defRPr sz="1300"/>
            </a:lvl1pPr>
            <a:lvl2pPr marL="137160" indent="-137160">
              <a:spcBef>
                <a:spcPts val="1000"/>
              </a:spcBef>
              <a:buFont typeface="Arial" panose="020B0604020202020204" pitchFamily="34" charset="0"/>
              <a:buChar char="▪"/>
              <a:defRPr sz="1300"/>
            </a:lvl2pPr>
            <a:lvl3pPr marL="274320" indent="-137160">
              <a:defRPr sz="1300"/>
            </a:lvl3pPr>
            <a:lvl4pPr marL="411480" indent="-137160">
              <a:defRPr sz="1300"/>
            </a:lvl4pPr>
            <a:lvl5pPr marL="548640" indent="-137160">
              <a:defRPr sz="1300"/>
            </a:lvl5pPr>
            <a:lvl6pPr marL="685800" indent="-137160">
              <a:defRPr sz="1300"/>
            </a:lvl6pPr>
            <a:lvl7pPr marL="822960" indent="-137160">
              <a:defRPr sz="1300"/>
            </a:lvl7pPr>
            <a:lvl8pPr marL="960120" indent="-137160">
              <a:defRPr sz="1300"/>
            </a:lvl8pPr>
            <a:lvl9pPr marL="109728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21" name="Line">
            <a:extLst>
              <a:ext uri="{FF2B5EF4-FFF2-40B4-BE49-F238E27FC236}">
                <a16:creationId xmlns:a16="http://schemas.microsoft.com/office/drawing/2014/main" id="{DE9CD609-8A04-24B8-B562-11703E18D251}"/>
              </a:ext>
              <a:ext uri="{C183D7F6-B498-43B3-948B-1728B52AA6E4}">
                <adec:decorative xmlns:adec="http://schemas.microsoft.com/office/drawing/2017/decorative" val="1"/>
              </a:ext>
            </a:extLst>
          </p:cNvPr>
          <p:cNvCxnSpPr>
            <a:cxnSpLocks/>
          </p:cNvCxnSpPr>
          <p:nvPr/>
        </p:nvCxnSpPr>
        <p:spPr>
          <a:xfrm>
            <a:off x="6278880" y="3886200"/>
            <a:ext cx="2499360" cy="0"/>
          </a:xfrm>
          <a:prstGeom prst="line">
            <a:avLst/>
          </a:prstGeom>
          <a:ln w="19050" cap="flat">
            <a:solidFill>
              <a:schemeClr val="tx2"/>
            </a:solidFill>
            <a:miter/>
          </a:ln>
        </p:spPr>
        <p:style>
          <a:lnRef idx="1">
            <a:schemeClr val="accent1"/>
          </a:lnRef>
          <a:fillRef idx="0">
            <a:schemeClr val="accent1"/>
          </a:fillRef>
          <a:effectRef idx="0">
            <a:srgbClr val="000000"/>
          </a:effectRef>
          <a:fontRef idx="minor">
            <a:schemeClr val="lt1"/>
          </a:fontRef>
        </p:style>
      </p:cxnSp>
      <p:sp>
        <p:nvSpPr>
          <p:cNvPr id="22" name="TextBox">
            <a:extLst>
              <a:ext uri="{FF2B5EF4-FFF2-40B4-BE49-F238E27FC236}">
                <a16:creationId xmlns:a16="http://schemas.microsoft.com/office/drawing/2014/main" id="{7C5E0031-266F-D418-0BAB-9BD3C4F1EC3F}"/>
              </a:ext>
            </a:extLst>
          </p:cNvPr>
          <p:cNvSpPr txBox="1"/>
          <p:nvPr/>
        </p:nvSpPr>
        <p:spPr>
          <a:xfrm>
            <a:off x="6278881" y="4023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solidFill>
                  <a:schemeClr val="tx2"/>
                </a:solidFill>
              </a:rPr>
              <a:t>07</a:t>
            </a:r>
          </a:p>
        </p:txBody>
      </p:sp>
      <p:sp>
        <p:nvSpPr>
          <p:cNvPr id="26" name="Content Placeholder 8">
            <a:extLst>
              <a:ext uri="{FF2B5EF4-FFF2-40B4-BE49-F238E27FC236}">
                <a16:creationId xmlns:a16="http://schemas.microsoft.com/office/drawing/2014/main" id="{772BE48E-72DE-7245-BBDA-BF3FEC69BED1}"/>
              </a:ext>
            </a:extLst>
          </p:cNvPr>
          <p:cNvSpPr>
            <a:spLocks noGrp="1"/>
          </p:cNvSpPr>
          <p:nvPr>
            <p:ph sz="half" idx="14"/>
          </p:nvPr>
        </p:nvSpPr>
        <p:spPr>
          <a:xfrm>
            <a:off x="6278881" y="4572000"/>
            <a:ext cx="2499359" cy="1325880"/>
          </a:xfrm>
        </p:spPr>
        <p:txBody>
          <a:bodyPr/>
          <a:lstStyle>
            <a:lvl1pPr marL="0" indent="0">
              <a:spcBef>
                <a:spcPts val="1000"/>
              </a:spcBef>
              <a:buNone/>
              <a:defRPr sz="1300"/>
            </a:lvl1pPr>
            <a:lvl2pPr marL="137160" indent="-137160">
              <a:spcBef>
                <a:spcPts val="1000"/>
              </a:spcBef>
              <a:buFont typeface="Arial" panose="020B0604020202020204" pitchFamily="34" charset="0"/>
              <a:buChar char="▪"/>
              <a:defRPr sz="1300"/>
            </a:lvl2pPr>
            <a:lvl3pPr marL="274320" indent="-137160">
              <a:defRPr sz="1300"/>
            </a:lvl3pPr>
            <a:lvl4pPr marL="411480" indent="-137160">
              <a:defRPr sz="1300"/>
            </a:lvl4pPr>
            <a:lvl5pPr marL="548640" indent="-137160">
              <a:defRPr sz="1300"/>
            </a:lvl5pPr>
            <a:lvl6pPr marL="685800" indent="-137160">
              <a:defRPr sz="1300"/>
            </a:lvl6pPr>
            <a:lvl7pPr marL="822960" indent="-137160">
              <a:defRPr sz="1300"/>
            </a:lvl7pPr>
            <a:lvl8pPr marL="960120" indent="-137160">
              <a:defRPr sz="1300"/>
            </a:lvl8pPr>
            <a:lvl9pPr marL="109728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23" name="Line">
            <a:extLst>
              <a:ext uri="{FF2B5EF4-FFF2-40B4-BE49-F238E27FC236}">
                <a16:creationId xmlns:a16="http://schemas.microsoft.com/office/drawing/2014/main" id="{51FB53C0-6EA8-D891-85A3-23EE83EADE03}"/>
              </a:ext>
              <a:ext uri="{C183D7F6-B498-43B3-948B-1728B52AA6E4}">
                <adec:decorative xmlns:adec="http://schemas.microsoft.com/office/drawing/2017/decorative" val="1"/>
              </a:ext>
            </a:extLst>
          </p:cNvPr>
          <p:cNvCxnSpPr>
            <a:cxnSpLocks/>
          </p:cNvCxnSpPr>
          <p:nvPr/>
        </p:nvCxnSpPr>
        <p:spPr>
          <a:xfrm>
            <a:off x="9144000" y="3886200"/>
            <a:ext cx="2499360" cy="0"/>
          </a:xfrm>
          <a:prstGeom prst="line">
            <a:avLst/>
          </a:prstGeom>
          <a:ln w="19050" cap="flat">
            <a:solidFill>
              <a:schemeClr val="tx2"/>
            </a:solidFill>
            <a:miter/>
          </a:ln>
        </p:spPr>
        <p:style>
          <a:lnRef idx="1">
            <a:schemeClr val="accent1"/>
          </a:lnRef>
          <a:fillRef idx="0">
            <a:schemeClr val="accent1"/>
          </a:fillRef>
          <a:effectRef idx="0">
            <a:srgbClr val="000000"/>
          </a:effectRef>
          <a:fontRef idx="minor">
            <a:schemeClr val="lt1"/>
          </a:fontRef>
        </p:style>
      </p:cxnSp>
      <p:sp>
        <p:nvSpPr>
          <p:cNvPr id="24" name="TextBox">
            <a:extLst>
              <a:ext uri="{FF2B5EF4-FFF2-40B4-BE49-F238E27FC236}">
                <a16:creationId xmlns:a16="http://schemas.microsoft.com/office/drawing/2014/main" id="{6BF9F70B-8D8A-3E73-E423-909DA6A75EB4}"/>
              </a:ext>
            </a:extLst>
          </p:cNvPr>
          <p:cNvSpPr txBox="1"/>
          <p:nvPr/>
        </p:nvSpPr>
        <p:spPr>
          <a:xfrm>
            <a:off x="9144001" y="4023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solidFill>
                  <a:schemeClr val="tx2"/>
                </a:solidFill>
              </a:rPr>
              <a:t>08</a:t>
            </a:r>
          </a:p>
        </p:txBody>
      </p:sp>
      <p:sp>
        <p:nvSpPr>
          <p:cNvPr id="27" name="Content Placeholder 9">
            <a:extLst>
              <a:ext uri="{FF2B5EF4-FFF2-40B4-BE49-F238E27FC236}">
                <a16:creationId xmlns:a16="http://schemas.microsoft.com/office/drawing/2014/main" id="{EA060839-AF98-8040-7AE9-8F0D7E00C135}"/>
              </a:ext>
            </a:extLst>
          </p:cNvPr>
          <p:cNvSpPr>
            <a:spLocks noGrp="1"/>
          </p:cNvSpPr>
          <p:nvPr>
            <p:ph sz="half" idx="15"/>
          </p:nvPr>
        </p:nvSpPr>
        <p:spPr>
          <a:xfrm>
            <a:off x="9144001" y="4572000"/>
            <a:ext cx="2499359" cy="1325880"/>
          </a:xfrm>
        </p:spPr>
        <p:txBody>
          <a:bodyPr/>
          <a:lstStyle>
            <a:lvl1pPr marL="0" indent="0">
              <a:spcBef>
                <a:spcPts val="1000"/>
              </a:spcBef>
              <a:buNone/>
              <a:defRPr sz="1300"/>
            </a:lvl1pPr>
            <a:lvl2pPr marL="137160" indent="-137160">
              <a:spcBef>
                <a:spcPts val="1000"/>
              </a:spcBef>
              <a:buFont typeface="Arial" panose="020B0604020202020204" pitchFamily="34" charset="0"/>
              <a:buChar char="▪"/>
              <a:defRPr sz="1300"/>
            </a:lvl2pPr>
            <a:lvl3pPr marL="274320" indent="-137160">
              <a:defRPr sz="1300"/>
            </a:lvl3pPr>
            <a:lvl4pPr marL="411480" indent="-137160">
              <a:defRPr sz="1300"/>
            </a:lvl4pPr>
            <a:lvl5pPr marL="548640" indent="-137160">
              <a:defRPr sz="1300"/>
            </a:lvl5pPr>
            <a:lvl6pPr marL="685800" indent="-137160">
              <a:defRPr sz="1300"/>
            </a:lvl6pPr>
            <a:lvl7pPr marL="822960" indent="-137160">
              <a:defRPr sz="1300"/>
            </a:lvl7pPr>
            <a:lvl8pPr marL="960120" indent="-137160">
              <a:defRPr sz="1300"/>
            </a:lvl8pPr>
            <a:lvl9pPr marL="109728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Date Placeholder 27">
            <a:extLst>
              <a:ext uri="{FF2B5EF4-FFF2-40B4-BE49-F238E27FC236}">
                <a16:creationId xmlns:a16="http://schemas.microsoft.com/office/drawing/2014/main" id="{6E3723B8-B265-6943-67A5-DF3F0D5EC1CD}"/>
              </a:ext>
            </a:extLst>
          </p:cNvPr>
          <p:cNvSpPr>
            <a:spLocks noGrp="1"/>
          </p:cNvSpPr>
          <p:nvPr>
            <p:ph type="dt" sz="half" idx="16"/>
          </p:nvPr>
        </p:nvSpPr>
        <p:spPr/>
        <p:txBody>
          <a:bodyPr/>
          <a:lstStyle/>
          <a:p>
            <a:fld id="{6034C8CE-AABE-4058-91FF-4CFE20A16D1E}" type="datetimeFigureOut">
              <a:rPr lang="en-US" smtClean="0"/>
              <a:t>12/22/25</a:t>
            </a:fld>
            <a:endParaRPr lang="en-US"/>
          </a:p>
        </p:txBody>
      </p:sp>
      <p:sp>
        <p:nvSpPr>
          <p:cNvPr id="29" name="Slide Number Placeholder 28">
            <a:extLst>
              <a:ext uri="{FF2B5EF4-FFF2-40B4-BE49-F238E27FC236}">
                <a16:creationId xmlns:a16="http://schemas.microsoft.com/office/drawing/2014/main" id="{8D4AF177-759A-A93C-2097-C2C22D93680F}"/>
              </a:ext>
            </a:extLst>
          </p:cNvPr>
          <p:cNvSpPr>
            <a:spLocks noGrp="1"/>
          </p:cNvSpPr>
          <p:nvPr>
            <p:ph type="sldNum" sz="quarter" idx="17"/>
          </p:nvPr>
        </p:nvSpPr>
        <p:spPr/>
        <p:txBody>
          <a:bodyPr/>
          <a:lstStyle/>
          <a:p>
            <a:fld id="{3DFC8E38-E454-47DC-8E57-EA7C113E253C}" type="slidenum">
              <a:rPr lang="en-US" smtClean="0"/>
              <a:t>‹#›</a:t>
            </a:fld>
            <a:endParaRPr lang="en-US"/>
          </a:p>
        </p:txBody>
      </p:sp>
      <p:sp>
        <p:nvSpPr>
          <p:cNvPr id="36" name="Rectangle 15">
            <a:extLst>
              <a:ext uri="{FF2B5EF4-FFF2-40B4-BE49-F238E27FC236}">
                <a16:creationId xmlns:a16="http://schemas.microsoft.com/office/drawing/2014/main" id="{FEDB97C0-F514-9C55-3E16-9FC0105AEFDF}"/>
              </a:ext>
            </a:extLst>
          </p:cNvPr>
          <p:cNvSpPr>
            <a:spLocks noChangeArrowheads="1"/>
          </p:cNvSpPr>
          <p:nvPr/>
        </p:nvSpPr>
        <p:spPr bwMode="auto">
          <a:xfrm>
            <a:off x="1386840" y="6657945"/>
            <a:ext cx="9418320" cy="200055"/>
          </a:xfrm>
          <a:prstGeom prst="rect">
            <a:avLst/>
          </a:prstGeom>
          <a:noFill/>
          <a:ln w="9525">
            <a:noFill/>
            <a:miter lim="800000"/>
            <a:headEnd/>
            <a:tailEnd/>
          </a:ln>
        </p:spPr>
        <p:txBody>
          <a:bodyPr wrap="square" lIns="0" rIns="0" anchor="b">
            <a:spAutoFit/>
          </a:bodyPr>
          <a:lstStyle/>
          <a:p>
            <a:pPr algn="ctr">
              <a:defRPr/>
            </a:pPr>
            <a:r>
              <a:rPr lang="en-US" sz="700" b="1">
                <a:solidFill>
                  <a:schemeClr val="tx1"/>
                </a:solidFill>
                <a:latin typeface="+mn-lt"/>
                <a:cs typeface="Arial Bold" panose="020B0704020202020204" pitchFamily="34" charset="0"/>
              </a:rPr>
              <a:t>EDIT CONTROL STATEMENT UNDER &gt; VIEW &gt; SLIDE MASTER &gt; SCROLL TO TOP &gt; CHANGE HEADER AND FOOTER</a:t>
            </a:r>
          </a:p>
        </p:txBody>
      </p:sp>
      <p:sp>
        <p:nvSpPr>
          <p:cNvPr id="37" name="Rectangle 36">
            <a:extLst>
              <a:ext uri="{FF2B5EF4-FFF2-40B4-BE49-F238E27FC236}">
                <a16:creationId xmlns:a16="http://schemas.microsoft.com/office/drawing/2014/main" id="{0C06597B-21CB-E031-D41A-B15442D12216}"/>
              </a:ext>
            </a:extLst>
          </p:cNvPr>
          <p:cNvSpPr>
            <a:spLocks noChangeArrowheads="1"/>
          </p:cNvSpPr>
          <p:nvPr/>
        </p:nvSpPr>
        <p:spPr bwMode="auto">
          <a:xfrm>
            <a:off x="1386840" y="0"/>
            <a:ext cx="9418320" cy="200055"/>
          </a:xfrm>
          <a:prstGeom prst="rect">
            <a:avLst/>
          </a:prstGeom>
          <a:noFill/>
          <a:ln w="9525">
            <a:noFill/>
            <a:miter lim="800000"/>
            <a:headEnd/>
            <a:tailEnd/>
          </a:ln>
        </p:spPr>
        <p:txBody>
          <a:bodyPr wrap="square" anchor="t" anchorCtr="0">
            <a:spAutoFit/>
          </a:bodyPr>
          <a:lstStyle/>
          <a:p>
            <a:pPr algn="ctr">
              <a:defRPr/>
            </a:pPr>
            <a:r>
              <a:rPr lang="en-US" sz="700" b="1">
                <a:solidFill>
                  <a:schemeClr val="tx1"/>
                </a:solidFill>
                <a:latin typeface="+mn-lt"/>
                <a:cs typeface="Arial Bold" panose="020B0704020202020204" pitchFamily="34" charset="0"/>
              </a:rPr>
              <a:t>EDIT CONTROL STATEMENT UNDER &gt; VIEW &gt; SLIDE MASTER &gt; SCROLL TO TOP &gt; CHANGE HEADER AND FOOTER</a:t>
            </a:r>
          </a:p>
        </p:txBody>
      </p:sp>
      <p:pic>
        <p:nvPicPr>
          <p:cNvPr id="2" name="Picture 1">
            <a:extLst>
              <a:ext uri="{FF2B5EF4-FFF2-40B4-BE49-F238E27FC236}">
                <a16:creationId xmlns:a16="http://schemas.microsoft.com/office/drawing/2014/main" id="{7E419FAE-92B3-3B6A-EDE9-C7A373F39B65}"/>
              </a:ext>
            </a:extLst>
          </p:cNvPr>
          <p:cNvPicPr>
            <a:picLocks noChangeAspect="1"/>
          </p:cNvPicPr>
          <p:nvPr/>
        </p:nvPicPr>
        <p:blipFill>
          <a:blip r:embed="rId2"/>
          <a:srcRect/>
          <a:stretch/>
        </p:blipFill>
        <p:spPr>
          <a:xfrm>
            <a:off x="10004616" y="411162"/>
            <a:ext cx="1629707" cy="478023"/>
          </a:xfrm>
          <a:prstGeom prst="rect">
            <a:avLst/>
          </a:prstGeom>
        </p:spPr>
      </p:pic>
    </p:spTree>
    <p:extLst>
      <p:ext uri="{BB962C8B-B14F-4D97-AF65-F5344CB8AC3E}">
        <p14:creationId xmlns:p14="http://schemas.microsoft.com/office/powerpoint/2010/main" val="393766304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3888">
          <p15:clr>
            <a:srgbClr val="A4A3A4"/>
          </p15:clr>
        </p15:guide>
        <p15:guide id="2" orient="horz" pos="1008">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8 Numbers - White">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963F0940-E33E-9D7F-C52B-16CFD0545B23}"/>
              </a:ext>
            </a:extLst>
          </p:cNvPr>
          <p:cNvSpPr>
            <a:spLocks noGrp="1"/>
          </p:cNvSpPr>
          <p:nvPr>
            <p:ph type="title" hasCustomPrompt="1"/>
          </p:nvPr>
        </p:nvSpPr>
        <p:spPr/>
        <p:txBody>
          <a:bodyPr/>
          <a:lstStyle/>
          <a:p>
            <a:r>
              <a:rPr lang="en-US"/>
              <a:t>[Slide title]</a:t>
            </a:r>
          </a:p>
        </p:txBody>
      </p:sp>
      <p:cxnSp>
        <p:nvCxnSpPr>
          <p:cNvPr id="15" name="Line">
            <a:extLst>
              <a:ext uri="{FF2B5EF4-FFF2-40B4-BE49-F238E27FC236}">
                <a16:creationId xmlns:a16="http://schemas.microsoft.com/office/drawing/2014/main" id="{8412A77E-32D6-ECE7-C58C-21E3C08D86B3}"/>
              </a:ext>
              <a:ext uri="{C183D7F6-B498-43B3-948B-1728B52AA6E4}">
                <adec:decorative xmlns:adec="http://schemas.microsoft.com/office/drawing/2017/decorative" val="1"/>
              </a:ext>
            </a:extLst>
          </p:cNvPr>
          <p:cNvCxnSpPr>
            <a:cxnSpLocks/>
          </p:cNvCxnSpPr>
          <p:nvPr/>
        </p:nvCxnSpPr>
        <p:spPr>
          <a:xfrm>
            <a:off x="548640" y="1600200"/>
            <a:ext cx="2499360" cy="0"/>
          </a:xfrm>
          <a:prstGeom prst="line">
            <a:avLst/>
          </a:prstGeom>
          <a:ln w="19050" cap="flat">
            <a:solidFill>
              <a:schemeClr val="tx1"/>
            </a:solidFill>
            <a:miter/>
          </a:ln>
        </p:spPr>
        <p:style>
          <a:lnRef idx="1">
            <a:schemeClr val="accent1"/>
          </a:lnRef>
          <a:fillRef idx="0">
            <a:schemeClr val="accent1"/>
          </a:fillRef>
          <a:effectRef idx="0">
            <a:srgbClr val="000000"/>
          </a:effectRef>
          <a:fontRef idx="minor">
            <a:schemeClr val="lt1"/>
          </a:fontRef>
        </p:style>
      </p:cxnSp>
      <p:sp>
        <p:nvSpPr>
          <p:cNvPr id="13" name="TextBox">
            <a:extLst>
              <a:ext uri="{FF2B5EF4-FFF2-40B4-BE49-F238E27FC236}">
                <a16:creationId xmlns:a16="http://schemas.microsoft.com/office/drawing/2014/main" id="{AF47D3F9-758C-0713-980A-E6E56BBC1088}"/>
              </a:ext>
            </a:extLst>
          </p:cNvPr>
          <p:cNvSpPr txBox="1"/>
          <p:nvPr/>
        </p:nvSpPr>
        <p:spPr>
          <a:xfrm>
            <a:off x="548641" y="1737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t>01</a:t>
            </a:r>
          </a:p>
        </p:txBody>
      </p:sp>
      <p:sp>
        <p:nvSpPr>
          <p:cNvPr id="3" name="Content Placeholder 2"/>
          <p:cNvSpPr>
            <a:spLocks noGrp="1"/>
          </p:cNvSpPr>
          <p:nvPr>
            <p:ph sz="half" idx="1"/>
          </p:nvPr>
        </p:nvSpPr>
        <p:spPr>
          <a:xfrm>
            <a:off x="548641" y="2286000"/>
            <a:ext cx="2499359" cy="1325880"/>
          </a:xfrm>
        </p:spPr>
        <p:txBody>
          <a:bodyPr/>
          <a:lstStyle>
            <a:lvl1pPr marL="0" indent="0">
              <a:spcBef>
                <a:spcPts val="1000"/>
              </a:spcBef>
              <a:buNone/>
              <a:defRPr sz="1300"/>
            </a:lvl1pPr>
            <a:lvl2pPr marL="137160" indent="-137160">
              <a:spcBef>
                <a:spcPts val="1000"/>
              </a:spcBef>
              <a:buFont typeface="Arial" panose="020B0604020202020204" pitchFamily="34" charset="0"/>
              <a:buChar char="▪"/>
              <a:defRPr sz="1300"/>
            </a:lvl2pPr>
            <a:lvl3pPr marL="274320" indent="-137160">
              <a:defRPr sz="1300"/>
            </a:lvl3pPr>
            <a:lvl4pPr marL="411480" indent="-137160">
              <a:defRPr sz="1300"/>
            </a:lvl4pPr>
            <a:lvl5pPr marL="548640" indent="-137160">
              <a:defRPr sz="1300"/>
            </a:lvl5pPr>
            <a:lvl6pPr marL="685800" indent="-137160">
              <a:defRPr sz="1300"/>
            </a:lvl6pPr>
            <a:lvl7pPr marL="822960" indent="-137160">
              <a:defRPr sz="1300"/>
            </a:lvl7pPr>
            <a:lvl8pPr marL="960120" indent="-137160">
              <a:defRPr sz="1300"/>
            </a:lvl8pPr>
            <a:lvl9pPr marL="109728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9" name="Line">
            <a:extLst>
              <a:ext uri="{FF2B5EF4-FFF2-40B4-BE49-F238E27FC236}">
                <a16:creationId xmlns:a16="http://schemas.microsoft.com/office/drawing/2014/main" id="{D7771284-6191-6AE5-C8DC-E26F4DD28049}"/>
              </a:ext>
              <a:ext uri="{C183D7F6-B498-43B3-948B-1728B52AA6E4}">
                <adec:decorative xmlns:adec="http://schemas.microsoft.com/office/drawing/2017/decorative" val="1"/>
              </a:ext>
            </a:extLst>
          </p:cNvPr>
          <p:cNvCxnSpPr>
            <a:cxnSpLocks/>
          </p:cNvCxnSpPr>
          <p:nvPr/>
        </p:nvCxnSpPr>
        <p:spPr>
          <a:xfrm>
            <a:off x="3413760" y="1600200"/>
            <a:ext cx="2499360" cy="0"/>
          </a:xfrm>
          <a:prstGeom prst="line">
            <a:avLst/>
          </a:prstGeom>
          <a:ln w="19050" cap="flat">
            <a:solidFill>
              <a:schemeClr val="tx1"/>
            </a:solidFill>
            <a:miter/>
          </a:ln>
        </p:spPr>
        <p:style>
          <a:lnRef idx="1">
            <a:schemeClr val="accent1"/>
          </a:lnRef>
          <a:fillRef idx="0">
            <a:schemeClr val="accent1"/>
          </a:fillRef>
          <a:effectRef idx="0">
            <a:srgbClr val="000000"/>
          </a:effectRef>
          <a:fontRef idx="minor">
            <a:schemeClr val="lt1"/>
          </a:fontRef>
        </p:style>
      </p:cxnSp>
      <p:sp>
        <p:nvSpPr>
          <p:cNvPr id="10" name="TextBox">
            <a:extLst>
              <a:ext uri="{FF2B5EF4-FFF2-40B4-BE49-F238E27FC236}">
                <a16:creationId xmlns:a16="http://schemas.microsoft.com/office/drawing/2014/main" id="{0D9A8745-BD6D-12B2-16DF-02CB2BB85704}"/>
              </a:ext>
            </a:extLst>
          </p:cNvPr>
          <p:cNvSpPr txBox="1"/>
          <p:nvPr/>
        </p:nvSpPr>
        <p:spPr>
          <a:xfrm>
            <a:off x="3413761" y="1737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t>02</a:t>
            </a:r>
          </a:p>
        </p:txBody>
      </p:sp>
      <p:sp>
        <p:nvSpPr>
          <p:cNvPr id="4" name="Content Placeholder 3"/>
          <p:cNvSpPr>
            <a:spLocks noGrp="1"/>
          </p:cNvSpPr>
          <p:nvPr>
            <p:ph sz="half" idx="2"/>
          </p:nvPr>
        </p:nvSpPr>
        <p:spPr>
          <a:xfrm>
            <a:off x="3413761" y="2286000"/>
            <a:ext cx="2499359" cy="1325880"/>
          </a:xfrm>
        </p:spPr>
        <p:txBody>
          <a:bodyPr/>
          <a:lstStyle>
            <a:lvl1pPr marL="0" indent="0">
              <a:spcBef>
                <a:spcPts val="1000"/>
              </a:spcBef>
              <a:buNone/>
              <a:defRPr sz="1300"/>
            </a:lvl1pPr>
            <a:lvl2pPr marL="137160" indent="-137160">
              <a:spcBef>
                <a:spcPts val="1000"/>
              </a:spcBef>
              <a:buFont typeface="Arial" panose="020B0604020202020204" pitchFamily="34" charset="0"/>
              <a:buChar char="▪"/>
              <a:defRPr sz="1300"/>
            </a:lvl2pPr>
            <a:lvl3pPr marL="274320" indent="-137160">
              <a:defRPr sz="1300"/>
            </a:lvl3pPr>
            <a:lvl4pPr marL="411480" indent="-137160">
              <a:defRPr sz="1300"/>
            </a:lvl4pPr>
            <a:lvl5pPr marL="548640" indent="-137160">
              <a:defRPr sz="1300"/>
            </a:lvl5pPr>
            <a:lvl6pPr marL="685800" indent="-137160">
              <a:defRPr sz="1300"/>
            </a:lvl6pPr>
            <a:lvl7pPr marL="822960" indent="-137160">
              <a:defRPr sz="1300"/>
            </a:lvl7pPr>
            <a:lvl8pPr marL="960120" indent="-137160">
              <a:defRPr sz="1300"/>
            </a:lvl8pPr>
            <a:lvl9pPr marL="109728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1" name="Line">
            <a:extLst>
              <a:ext uri="{FF2B5EF4-FFF2-40B4-BE49-F238E27FC236}">
                <a16:creationId xmlns:a16="http://schemas.microsoft.com/office/drawing/2014/main" id="{7F3E6C41-3F3A-5394-DD39-6844F7E13753}"/>
              </a:ext>
              <a:ext uri="{C183D7F6-B498-43B3-948B-1728B52AA6E4}">
                <adec:decorative xmlns:adec="http://schemas.microsoft.com/office/drawing/2017/decorative" val="1"/>
              </a:ext>
            </a:extLst>
          </p:cNvPr>
          <p:cNvCxnSpPr>
            <a:cxnSpLocks/>
          </p:cNvCxnSpPr>
          <p:nvPr/>
        </p:nvCxnSpPr>
        <p:spPr>
          <a:xfrm>
            <a:off x="6278880" y="1600200"/>
            <a:ext cx="2499360" cy="0"/>
          </a:xfrm>
          <a:prstGeom prst="line">
            <a:avLst/>
          </a:prstGeom>
          <a:ln w="19050" cap="flat">
            <a:solidFill>
              <a:schemeClr val="tx1"/>
            </a:solidFill>
            <a:miter/>
          </a:ln>
        </p:spPr>
        <p:style>
          <a:lnRef idx="1">
            <a:schemeClr val="accent1"/>
          </a:lnRef>
          <a:fillRef idx="0">
            <a:schemeClr val="accent1"/>
          </a:fillRef>
          <a:effectRef idx="0">
            <a:srgbClr val="000000"/>
          </a:effectRef>
          <a:fontRef idx="minor">
            <a:schemeClr val="lt1"/>
          </a:fontRef>
        </p:style>
      </p:cxnSp>
      <p:sp>
        <p:nvSpPr>
          <p:cNvPr id="12" name="TextBox">
            <a:extLst>
              <a:ext uri="{FF2B5EF4-FFF2-40B4-BE49-F238E27FC236}">
                <a16:creationId xmlns:a16="http://schemas.microsoft.com/office/drawing/2014/main" id="{BBB1FB2A-A05A-0E6A-2901-52A7D695A891}"/>
              </a:ext>
            </a:extLst>
          </p:cNvPr>
          <p:cNvSpPr txBox="1"/>
          <p:nvPr/>
        </p:nvSpPr>
        <p:spPr>
          <a:xfrm>
            <a:off x="6278881" y="1737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t>03</a:t>
            </a:r>
          </a:p>
        </p:txBody>
      </p:sp>
      <p:sp>
        <p:nvSpPr>
          <p:cNvPr id="6" name="Content Placeholder 4">
            <a:extLst>
              <a:ext uri="{FF2B5EF4-FFF2-40B4-BE49-F238E27FC236}">
                <a16:creationId xmlns:a16="http://schemas.microsoft.com/office/drawing/2014/main" id="{617618FB-CD21-AF4A-B264-6355E9BD7981}"/>
              </a:ext>
            </a:extLst>
          </p:cNvPr>
          <p:cNvSpPr>
            <a:spLocks noGrp="1"/>
          </p:cNvSpPr>
          <p:nvPr>
            <p:ph sz="half" idx="10"/>
          </p:nvPr>
        </p:nvSpPr>
        <p:spPr>
          <a:xfrm>
            <a:off x="6278881" y="2286000"/>
            <a:ext cx="2499359" cy="1325880"/>
          </a:xfrm>
        </p:spPr>
        <p:txBody>
          <a:bodyPr/>
          <a:lstStyle>
            <a:lvl1pPr marL="0" indent="0">
              <a:spcBef>
                <a:spcPts val="1000"/>
              </a:spcBef>
              <a:buNone/>
              <a:defRPr sz="1300"/>
            </a:lvl1pPr>
            <a:lvl2pPr marL="137160" indent="-137160">
              <a:spcBef>
                <a:spcPts val="1000"/>
              </a:spcBef>
              <a:buFont typeface="Arial" panose="020B0604020202020204" pitchFamily="34" charset="0"/>
              <a:buChar char="▪"/>
              <a:defRPr sz="1300"/>
            </a:lvl2pPr>
            <a:lvl3pPr marL="274320" indent="-137160">
              <a:defRPr sz="1300"/>
            </a:lvl3pPr>
            <a:lvl4pPr marL="411480" indent="-137160">
              <a:defRPr sz="1300"/>
            </a:lvl4pPr>
            <a:lvl5pPr marL="548640" indent="-137160">
              <a:defRPr sz="1300"/>
            </a:lvl5pPr>
            <a:lvl6pPr marL="685800" indent="-137160">
              <a:defRPr sz="1300"/>
            </a:lvl6pPr>
            <a:lvl7pPr marL="822960" indent="-137160">
              <a:defRPr sz="1300"/>
            </a:lvl7pPr>
            <a:lvl8pPr marL="960120" indent="-137160">
              <a:defRPr sz="1300"/>
            </a:lvl8pPr>
            <a:lvl9pPr marL="109728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4" name="Line">
            <a:extLst>
              <a:ext uri="{FF2B5EF4-FFF2-40B4-BE49-F238E27FC236}">
                <a16:creationId xmlns:a16="http://schemas.microsoft.com/office/drawing/2014/main" id="{FE115B30-3E6D-E823-531E-BB5BAA199BD0}"/>
              </a:ext>
              <a:ext uri="{C183D7F6-B498-43B3-948B-1728B52AA6E4}">
                <adec:decorative xmlns:adec="http://schemas.microsoft.com/office/drawing/2017/decorative" val="1"/>
              </a:ext>
            </a:extLst>
          </p:cNvPr>
          <p:cNvCxnSpPr>
            <a:cxnSpLocks/>
          </p:cNvCxnSpPr>
          <p:nvPr/>
        </p:nvCxnSpPr>
        <p:spPr>
          <a:xfrm>
            <a:off x="9144000" y="1600200"/>
            <a:ext cx="2499360" cy="0"/>
          </a:xfrm>
          <a:prstGeom prst="line">
            <a:avLst/>
          </a:prstGeom>
          <a:ln w="19050" cap="flat">
            <a:solidFill>
              <a:schemeClr val="tx1"/>
            </a:solidFill>
            <a:miter/>
          </a:ln>
        </p:spPr>
        <p:style>
          <a:lnRef idx="1">
            <a:schemeClr val="accent1"/>
          </a:lnRef>
          <a:fillRef idx="0">
            <a:schemeClr val="accent1"/>
          </a:fillRef>
          <a:effectRef idx="0">
            <a:srgbClr val="000000"/>
          </a:effectRef>
          <a:fontRef idx="minor">
            <a:schemeClr val="lt1"/>
          </a:fontRef>
        </p:style>
      </p:cxnSp>
      <p:sp>
        <p:nvSpPr>
          <p:cNvPr id="16" name="TextBox">
            <a:extLst>
              <a:ext uri="{FF2B5EF4-FFF2-40B4-BE49-F238E27FC236}">
                <a16:creationId xmlns:a16="http://schemas.microsoft.com/office/drawing/2014/main" id="{694F0353-A0DD-9642-BDD7-8FC612070822}"/>
              </a:ext>
            </a:extLst>
          </p:cNvPr>
          <p:cNvSpPr txBox="1"/>
          <p:nvPr/>
        </p:nvSpPr>
        <p:spPr>
          <a:xfrm>
            <a:off x="9144001" y="1737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t>04</a:t>
            </a:r>
          </a:p>
        </p:txBody>
      </p:sp>
      <p:sp>
        <p:nvSpPr>
          <p:cNvPr id="5" name="Content Placeholder 5">
            <a:extLst>
              <a:ext uri="{FF2B5EF4-FFF2-40B4-BE49-F238E27FC236}">
                <a16:creationId xmlns:a16="http://schemas.microsoft.com/office/drawing/2014/main" id="{873DCC96-E62A-5505-4F1E-4A80C8498209}"/>
              </a:ext>
            </a:extLst>
          </p:cNvPr>
          <p:cNvSpPr>
            <a:spLocks noGrp="1"/>
          </p:cNvSpPr>
          <p:nvPr>
            <p:ph sz="half" idx="11"/>
          </p:nvPr>
        </p:nvSpPr>
        <p:spPr>
          <a:xfrm>
            <a:off x="9144001" y="2286000"/>
            <a:ext cx="2499359" cy="1325880"/>
          </a:xfrm>
        </p:spPr>
        <p:txBody>
          <a:bodyPr/>
          <a:lstStyle>
            <a:lvl1pPr marL="0" indent="0">
              <a:spcBef>
                <a:spcPts val="1000"/>
              </a:spcBef>
              <a:buNone/>
              <a:defRPr sz="1300"/>
            </a:lvl1pPr>
            <a:lvl2pPr marL="137160" indent="-137160">
              <a:spcBef>
                <a:spcPts val="1000"/>
              </a:spcBef>
              <a:buFont typeface="Arial" panose="020B0604020202020204" pitchFamily="34" charset="0"/>
              <a:buChar char="▪"/>
              <a:defRPr sz="1300"/>
            </a:lvl2pPr>
            <a:lvl3pPr marL="274320" indent="-137160">
              <a:defRPr sz="1300"/>
            </a:lvl3pPr>
            <a:lvl4pPr marL="411480" indent="-137160">
              <a:defRPr sz="1300"/>
            </a:lvl4pPr>
            <a:lvl5pPr marL="548640" indent="-137160">
              <a:defRPr sz="1300"/>
            </a:lvl5pPr>
            <a:lvl6pPr marL="685800" indent="-137160">
              <a:defRPr sz="1300"/>
            </a:lvl6pPr>
            <a:lvl7pPr marL="822960" indent="-137160">
              <a:defRPr sz="1300"/>
            </a:lvl7pPr>
            <a:lvl8pPr marL="960120" indent="-137160">
              <a:defRPr sz="1300"/>
            </a:lvl8pPr>
            <a:lvl9pPr marL="109728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7" name="Line">
            <a:extLst>
              <a:ext uri="{FF2B5EF4-FFF2-40B4-BE49-F238E27FC236}">
                <a16:creationId xmlns:a16="http://schemas.microsoft.com/office/drawing/2014/main" id="{1A90E933-723C-D9CC-B7AB-3043EDAB638D}"/>
              </a:ext>
              <a:ext uri="{C183D7F6-B498-43B3-948B-1728B52AA6E4}">
                <adec:decorative xmlns:adec="http://schemas.microsoft.com/office/drawing/2017/decorative" val="1"/>
              </a:ext>
            </a:extLst>
          </p:cNvPr>
          <p:cNvCxnSpPr>
            <a:cxnSpLocks/>
          </p:cNvCxnSpPr>
          <p:nvPr/>
        </p:nvCxnSpPr>
        <p:spPr>
          <a:xfrm>
            <a:off x="548640" y="3886200"/>
            <a:ext cx="2499360" cy="0"/>
          </a:xfrm>
          <a:prstGeom prst="line">
            <a:avLst/>
          </a:prstGeom>
          <a:ln w="19050" cap="flat">
            <a:solidFill>
              <a:schemeClr val="tx1"/>
            </a:solidFill>
            <a:miter/>
          </a:ln>
        </p:spPr>
        <p:style>
          <a:lnRef idx="1">
            <a:schemeClr val="accent1"/>
          </a:lnRef>
          <a:fillRef idx="0">
            <a:schemeClr val="accent1"/>
          </a:fillRef>
          <a:effectRef idx="0">
            <a:srgbClr val="000000"/>
          </a:effectRef>
          <a:fontRef idx="minor">
            <a:schemeClr val="lt1"/>
          </a:fontRef>
        </p:style>
      </p:cxnSp>
      <p:sp>
        <p:nvSpPr>
          <p:cNvPr id="8" name="TextBox">
            <a:extLst>
              <a:ext uri="{FF2B5EF4-FFF2-40B4-BE49-F238E27FC236}">
                <a16:creationId xmlns:a16="http://schemas.microsoft.com/office/drawing/2014/main" id="{8E3B414F-BCCF-E0E0-A5B7-9D21FED7A614}"/>
              </a:ext>
            </a:extLst>
          </p:cNvPr>
          <p:cNvSpPr txBox="1"/>
          <p:nvPr/>
        </p:nvSpPr>
        <p:spPr>
          <a:xfrm>
            <a:off x="548641" y="4023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t>05</a:t>
            </a:r>
          </a:p>
        </p:txBody>
      </p:sp>
      <p:sp>
        <p:nvSpPr>
          <p:cNvPr id="18" name="Content Placeholder 6">
            <a:extLst>
              <a:ext uri="{FF2B5EF4-FFF2-40B4-BE49-F238E27FC236}">
                <a16:creationId xmlns:a16="http://schemas.microsoft.com/office/drawing/2014/main" id="{5731522F-82BF-A739-FBD5-84B13AFCBF10}"/>
              </a:ext>
            </a:extLst>
          </p:cNvPr>
          <p:cNvSpPr>
            <a:spLocks noGrp="1"/>
          </p:cNvSpPr>
          <p:nvPr>
            <p:ph sz="half" idx="12"/>
          </p:nvPr>
        </p:nvSpPr>
        <p:spPr>
          <a:xfrm>
            <a:off x="548641" y="4572000"/>
            <a:ext cx="2499359" cy="1325880"/>
          </a:xfrm>
        </p:spPr>
        <p:txBody>
          <a:bodyPr/>
          <a:lstStyle>
            <a:lvl1pPr marL="0" indent="0">
              <a:spcBef>
                <a:spcPts val="1000"/>
              </a:spcBef>
              <a:buNone/>
              <a:defRPr sz="1300"/>
            </a:lvl1pPr>
            <a:lvl2pPr marL="137160" indent="-137160">
              <a:spcBef>
                <a:spcPts val="1000"/>
              </a:spcBef>
              <a:buFont typeface="Arial" panose="020B0604020202020204" pitchFamily="34" charset="0"/>
              <a:buChar char="▪"/>
              <a:defRPr sz="1300"/>
            </a:lvl2pPr>
            <a:lvl3pPr marL="274320" indent="-137160">
              <a:defRPr sz="1300"/>
            </a:lvl3pPr>
            <a:lvl4pPr marL="411480" indent="-137160">
              <a:defRPr sz="1300"/>
            </a:lvl4pPr>
            <a:lvl5pPr marL="548640" indent="-137160">
              <a:defRPr sz="1300"/>
            </a:lvl5pPr>
            <a:lvl6pPr marL="685800" indent="-137160">
              <a:defRPr sz="1300"/>
            </a:lvl6pPr>
            <a:lvl7pPr marL="822960" indent="-137160">
              <a:defRPr sz="1300"/>
            </a:lvl7pPr>
            <a:lvl8pPr marL="960120" indent="-137160">
              <a:defRPr sz="1300"/>
            </a:lvl8pPr>
            <a:lvl9pPr marL="109728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9" name="Line">
            <a:extLst>
              <a:ext uri="{FF2B5EF4-FFF2-40B4-BE49-F238E27FC236}">
                <a16:creationId xmlns:a16="http://schemas.microsoft.com/office/drawing/2014/main" id="{B07AB9A6-54AF-4DC6-E298-2E576695A65F}"/>
              </a:ext>
              <a:ext uri="{C183D7F6-B498-43B3-948B-1728B52AA6E4}">
                <adec:decorative xmlns:adec="http://schemas.microsoft.com/office/drawing/2017/decorative" val="1"/>
              </a:ext>
            </a:extLst>
          </p:cNvPr>
          <p:cNvCxnSpPr>
            <a:cxnSpLocks/>
          </p:cNvCxnSpPr>
          <p:nvPr/>
        </p:nvCxnSpPr>
        <p:spPr>
          <a:xfrm>
            <a:off x="3413760" y="3886200"/>
            <a:ext cx="2499360" cy="0"/>
          </a:xfrm>
          <a:prstGeom prst="line">
            <a:avLst/>
          </a:prstGeom>
          <a:ln w="19050" cap="flat">
            <a:solidFill>
              <a:schemeClr val="tx1"/>
            </a:solidFill>
            <a:miter/>
          </a:ln>
        </p:spPr>
        <p:style>
          <a:lnRef idx="1">
            <a:schemeClr val="accent1"/>
          </a:lnRef>
          <a:fillRef idx="0">
            <a:schemeClr val="accent1"/>
          </a:fillRef>
          <a:effectRef idx="0">
            <a:srgbClr val="000000"/>
          </a:effectRef>
          <a:fontRef idx="minor">
            <a:schemeClr val="lt1"/>
          </a:fontRef>
        </p:style>
      </p:cxnSp>
      <p:sp>
        <p:nvSpPr>
          <p:cNvPr id="20" name="TextBox">
            <a:extLst>
              <a:ext uri="{FF2B5EF4-FFF2-40B4-BE49-F238E27FC236}">
                <a16:creationId xmlns:a16="http://schemas.microsoft.com/office/drawing/2014/main" id="{E79A49CF-30B2-91DC-6BCA-2A41DD4CBF09}"/>
              </a:ext>
            </a:extLst>
          </p:cNvPr>
          <p:cNvSpPr txBox="1"/>
          <p:nvPr/>
        </p:nvSpPr>
        <p:spPr>
          <a:xfrm>
            <a:off x="3413761" y="4023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t>06</a:t>
            </a:r>
          </a:p>
        </p:txBody>
      </p:sp>
      <p:sp>
        <p:nvSpPr>
          <p:cNvPr id="25" name="Content Placeholder 7">
            <a:extLst>
              <a:ext uri="{FF2B5EF4-FFF2-40B4-BE49-F238E27FC236}">
                <a16:creationId xmlns:a16="http://schemas.microsoft.com/office/drawing/2014/main" id="{5FE6691B-ACEF-8803-7DC3-70B52F899908}"/>
              </a:ext>
            </a:extLst>
          </p:cNvPr>
          <p:cNvSpPr>
            <a:spLocks noGrp="1"/>
          </p:cNvSpPr>
          <p:nvPr>
            <p:ph sz="half" idx="13"/>
          </p:nvPr>
        </p:nvSpPr>
        <p:spPr>
          <a:xfrm>
            <a:off x="3413761" y="4572000"/>
            <a:ext cx="2499359" cy="1325880"/>
          </a:xfrm>
        </p:spPr>
        <p:txBody>
          <a:bodyPr/>
          <a:lstStyle>
            <a:lvl1pPr marL="0" indent="0">
              <a:spcBef>
                <a:spcPts val="1000"/>
              </a:spcBef>
              <a:buNone/>
              <a:defRPr sz="1300"/>
            </a:lvl1pPr>
            <a:lvl2pPr marL="137160" indent="-137160">
              <a:spcBef>
                <a:spcPts val="1000"/>
              </a:spcBef>
              <a:buFont typeface="Arial" panose="020B0604020202020204" pitchFamily="34" charset="0"/>
              <a:buChar char="▪"/>
              <a:defRPr sz="1300"/>
            </a:lvl2pPr>
            <a:lvl3pPr marL="274320" indent="-137160">
              <a:defRPr sz="1300"/>
            </a:lvl3pPr>
            <a:lvl4pPr marL="411480" indent="-137160">
              <a:defRPr sz="1300"/>
            </a:lvl4pPr>
            <a:lvl5pPr marL="548640" indent="-137160">
              <a:defRPr sz="1300"/>
            </a:lvl5pPr>
            <a:lvl6pPr marL="685800" indent="-137160">
              <a:defRPr sz="1300"/>
            </a:lvl6pPr>
            <a:lvl7pPr marL="822960" indent="-137160">
              <a:defRPr sz="1300"/>
            </a:lvl7pPr>
            <a:lvl8pPr marL="960120" indent="-137160">
              <a:defRPr sz="1300"/>
            </a:lvl8pPr>
            <a:lvl9pPr marL="109728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21" name="Line">
            <a:extLst>
              <a:ext uri="{FF2B5EF4-FFF2-40B4-BE49-F238E27FC236}">
                <a16:creationId xmlns:a16="http://schemas.microsoft.com/office/drawing/2014/main" id="{DE9CD609-8A04-24B8-B562-11703E18D251}"/>
              </a:ext>
              <a:ext uri="{C183D7F6-B498-43B3-948B-1728B52AA6E4}">
                <adec:decorative xmlns:adec="http://schemas.microsoft.com/office/drawing/2017/decorative" val="1"/>
              </a:ext>
            </a:extLst>
          </p:cNvPr>
          <p:cNvCxnSpPr>
            <a:cxnSpLocks/>
          </p:cNvCxnSpPr>
          <p:nvPr/>
        </p:nvCxnSpPr>
        <p:spPr>
          <a:xfrm>
            <a:off x="6278880" y="3886200"/>
            <a:ext cx="2499360" cy="0"/>
          </a:xfrm>
          <a:prstGeom prst="line">
            <a:avLst/>
          </a:prstGeom>
          <a:ln w="19050" cap="flat">
            <a:solidFill>
              <a:schemeClr val="tx1"/>
            </a:solidFill>
            <a:miter/>
          </a:ln>
        </p:spPr>
        <p:style>
          <a:lnRef idx="1">
            <a:schemeClr val="accent1"/>
          </a:lnRef>
          <a:fillRef idx="0">
            <a:schemeClr val="accent1"/>
          </a:fillRef>
          <a:effectRef idx="0">
            <a:srgbClr val="000000"/>
          </a:effectRef>
          <a:fontRef idx="minor">
            <a:schemeClr val="lt1"/>
          </a:fontRef>
        </p:style>
      </p:cxnSp>
      <p:sp>
        <p:nvSpPr>
          <p:cNvPr id="22" name="TextBox">
            <a:extLst>
              <a:ext uri="{FF2B5EF4-FFF2-40B4-BE49-F238E27FC236}">
                <a16:creationId xmlns:a16="http://schemas.microsoft.com/office/drawing/2014/main" id="{7C5E0031-266F-D418-0BAB-9BD3C4F1EC3F}"/>
              </a:ext>
            </a:extLst>
          </p:cNvPr>
          <p:cNvSpPr txBox="1"/>
          <p:nvPr/>
        </p:nvSpPr>
        <p:spPr>
          <a:xfrm>
            <a:off x="6278881" y="4023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t>07</a:t>
            </a:r>
          </a:p>
        </p:txBody>
      </p:sp>
      <p:sp>
        <p:nvSpPr>
          <p:cNvPr id="26" name="Content Placeholder 8">
            <a:extLst>
              <a:ext uri="{FF2B5EF4-FFF2-40B4-BE49-F238E27FC236}">
                <a16:creationId xmlns:a16="http://schemas.microsoft.com/office/drawing/2014/main" id="{772BE48E-72DE-7245-BBDA-BF3FEC69BED1}"/>
              </a:ext>
            </a:extLst>
          </p:cNvPr>
          <p:cNvSpPr>
            <a:spLocks noGrp="1"/>
          </p:cNvSpPr>
          <p:nvPr>
            <p:ph sz="half" idx="14"/>
          </p:nvPr>
        </p:nvSpPr>
        <p:spPr>
          <a:xfrm>
            <a:off x="6278881" y="4572000"/>
            <a:ext cx="2499359" cy="1325880"/>
          </a:xfrm>
        </p:spPr>
        <p:txBody>
          <a:bodyPr/>
          <a:lstStyle>
            <a:lvl1pPr marL="0" indent="0">
              <a:spcBef>
                <a:spcPts val="1000"/>
              </a:spcBef>
              <a:buNone/>
              <a:defRPr sz="1300"/>
            </a:lvl1pPr>
            <a:lvl2pPr marL="137160" indent="-137160">
              <a:spcBef>
                <a:spcPts val="1000"/>
              </a:spcBef>
              <a:buFont typeface="Arial" panose="020B0604020202020204" pitchFamily="34" charset="0"/>
              <a:buChar char="▪"/>
              <a:defRPr sz="1300"/>
            </a:lvl2pPr>
            <a:lvl3pPr marL="274320" indent="-137160">
              <a:defRPr sz="1300"/>
            </a:lvl3pPr>
            <a:lvl4pPr marL="411480" indent="-137160">
              <a:defRPr sz="1300"/>
            </a:lvl4pPr>
            <a:lvl5pPr marL="548640" indent="-137160">
              <a:defRPr sz="1300"/>
            </a:lvl5pPr>
            <a:lvl6pPr marL="685800" indent="-137160">
              <a:defRPr sz="1300"/>
            </a:lvl6pPr>
            <a:lvl7pPr marL="822960" indent="-137160">
              <a:defRPr sz="1300"/>
            </a:lvl7pPr>
            <a:lvl8pPr marL="960120" indent="-137160">
              <a:defRPr sz="1300"/>
            </a:lvl8pPr>
            <a:lvl9pPr marL="109728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23" name="Line">
            <a:extLst>
              <a:ext uri="{FF2B5EF4-FFF2-40B4-BE49-F238E27FC236}">
                <a16:creationId xmlns:a16="http://schemas.microsoft.com/office/drawing/2014/main" id="{51FB53C0-6EA8-D891-85A3-23EE83EADE03}"/>
              </a:ext>
              <a:ext uri="{C183D7F6-B498-43B3-948B-1728B52AA6E4}">
                <adec:decorative xmlns:adec="http://schemas.microsoft.com/office/drawing/2017/decorative" val="1"/>
              </a:ext>
            </a:extLst>
          </p:cNvPr>
          <p:cNvCxnSpPr>
            <a:cxnSpLocks/>
          </p:cNvCxnSpPr>
          <p:nvPr/>
        </p:nvCxnSpPr>
        <p:spPr>
          <a:xfrm>
            <a:off x="9144000" y="3886200"/>
            <a:ext cx="2499360" cy="0"/>
          </a:xfrm>
          <a:prstGeom prst="line">
            <a:avLst/>
          </a:prstGeom>
          <a:ln w="19050" cap="flat">
            <a:solidFill>
              <a:schemeClr val="tx1"/>
            </a:solidFill>
            <a:miter/>
          </a:ln>
        </p:spPr>
        <p:style>
          <a:lnRef idx="1">
            <a:schemeClr val="accent1"/>
          </a:lnRef>
          <a:fillRef idx="0">
            <a:schemeClr val="accent1"/>
          </a:fillRef>
          <a:effectRef idx="0">
            <a:srgbClr val="000000"/>
          </a:effectRef>
          <a:fontRef idx="minor">
            <a:schemeClr val="lt1"/>
          </a:fontRef>
        </p:style>
      </p:cxnSp>
      <p:sp>
        <p:nvSpPr>
          <p:cNvPr id="24" name="TextBox">
            <a:extLst>
              <a:ext uri="{FF2B5EF4-FFF2-40B4-BE49-F238E27FC236}">
                <a16:creationId xmlns:a16="http://schemas.microsoft.com/office/drawing/2014/main" id="{6BF9F70B-8D8A-3E73-E423-909DA6A75EB4}"/>
              </a:ext>
            </a:extLst>
          </p:cNvPr>
          <p:cNvSpPr txBox="1"/>
          <p:nvPr/>
        </p:nvSpPr>
        <p:spPr>
          <a:xfrm>
            <a:off x="9144001" y="4023360"/>
            <a:ext cx="2499359" cy="457200"/>
          </a:xfrm>
          <a:prstGeom prst="rect">
            <a:avLst/>
          </a:prstGeom>
          <a:noFill/>
        </p:spPr>
        <p:txBody>
          <a:bodyPr wrap="square" lIns="0" tIns="0" rIns="0" bIns="0" rtlCol="0">
            <a:noAutofit/>
          </a:bodyPr>
          <a:lstStyle/>
          <a:p>
            <a:pPr marL="0" indent="0">
              <a:lnSpc>
                <a:spcPct val="80000"/>
              </a:lnSpc>
              <a:spcBef>
                <a:spcPts val="0"/>
              </a:spcBef>
              <a:buSzPct val="100000"/>
              <a:buFontTx/>
              <a:buNone/>
            </a:pPr>
            <a:r>
              <a:rPr lang="en-US" sz="3600" b="1"/>
              <a:t>08</a:t>
            </a:r>
          </a:p>
        </p:txBody>
      </p:sp>
      <p:sp>
        <p:nvSpPr>
          <p:cNvPr id="27" name="Content Placeholder 9">
            <a:extLst>
              <a:ext uri="{FF2B5EF4-FFF2-40B4-BE49-F238E27FC236}">
                <a16:creationId xmlns:a16="http://schemas.microsoft.com/office/drawing/2014/main" id="{EA060839-AF98-8040-7AE9-8F0D7E00C135}"/>
              </a:ext>
            </a:extLst>
          </p:cNvPr>
          <p:cNvSpPr>
            <a:spLocks noGrp="1"/>
          </p:cNvSpPr>
          <p:nvPr>
            <p:ph sz="half" idx="15"/>
          </p:nvPr>
        </p:nvSpPr>
        <p:spPr>
          <a:xfrm>
            <a:off x="9144001" y="4572000"/>
            <a:ext cx="2499359" cy="1325880"/>
          </a:xfrm>
        </p:spPr>
        <p:txBody>
          <a:bodyPr/>
          <a:lstStyle>
            <a:lvl1pPr marL="0" indent="0">
              <a:spcBef>
                <a:spcPts val="1000"/>
              </a:spcBef>
              <a:buNone/>
              <a:defRPr sz="1300"/>
            </a:lvl1pPr>
            <a:lvl2pPr marL="137160" indent="-137160">
              <a:spcBef>
                <a:spcPts val="1000"/>
              </a:spcBef>
              <a:buFont typeface="Arial" panose="020B0604020202020204" pitchFamily="34" charset="0"/>
              <a:buChar char="▪"/>
              <a:defRPr sz="1300"/>
            </a:lvl2pPr>
            <a:lvl3pPr marL="274320" indent="-137160">
              <a:defRPr sz="1300"/>
            </a:lvl3pPr>
            <a:lvl4pPr marL="411480" indent="-137160">
              <a:defRPr sz="1300"/>
            </a:lvl4pPr>
            <a:lvl5pPr marL="548640" indent="-137160">
              <a:defRPr sz="1300"/>
            </a:lvl5pPr>
            <a:lvl6pPr marL="685800" indent="-137160">
              <a:defRPr sz="1300"/>
            </a:lvl6pPr>
            <a:lvl7pPr marL="822960" indent="-137160">
              <a:defRPr sz="1300"/>
            </a:lvl7pPr>
            <a:lvl8pPr marL="960120" indent="-137160">
              <a:defRPr sz="1300"/>
            </a:lvl8pPr>
            <a:lvl9pPr marL="109728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Date Placeholder 27">
            <a:extLst>
              <a:ext uri="{FF2B5EF4-FFF2-40B4-BE49-F238E27FC236}">
                <a16:creationId xmlns:a16="http://schemas.microsoft.com/office/drawing/2014/main" id="{4C43927A-9072-62B2-E6B6-C90CC98BD41F}"/>
              </a:ext>
            </a:extLst>
          </p:cNvPr>
          <p:cNvSpPr>
            <a:spLocks noGrp="1"/>
          </p:cNvSpPr>
          <p:nvPr>
            <p:ph type="dt" sz="half" idx="16"/>
          </p:nvPr>
        </p:nvSpPr>
        <p:spPr/>
        <p:txBody>
          <a:bodyPr/>
          <a:lstStyle/>
          <a:p>
            <a:fld id="{6034C8CE-AABE-4058-91FF-4CFE20A16D1E}" type="datetimeFigureOut">
              <a:rPr lang="en-US" smtClean="0"/>
              <a:t>12/22/25</a:t>
            </a:fld>
            <a:endParaRPr lang="en-US"/>
          </a:p>
        </p:txBody>
      </p:sp>
      <p:sp>
        <p:nvSpPr>
          <p:cNvPr id="29" name="Slide Number Placeholder 28">
            <a:extLst>
              <a:ext uri="{FF2B5EF4-FFF2-40B4-BE49-F238E27FC236}">
                <a16:creationId xmlns:a16="http://schemas.microsoft.com/office/drawing/2014/main" id="{7C0BB974-2130-F29B-EFD0-42CC6056022B}"/>
              </a:ext>
            </a:extLst>
          </p:cNvPr>
          <p:cNvSpPr>
            <a:spLocks noGrp="1"/>
          </p:cNvSpPr>
          <p:nvPr>
            <p:ph type="sldNum" sz="quarter" idx="17"/>
          </p:nvPr>
        </p:nvSpPr>
        <p:spPr/>
        <p:txBody>
          <a:bodyPr/>
          <a:lstStyle/>
          <a:p>
            <a:fld id="{3DFC8E38-E454-47DC-8E57-EA7C113E253C}" type="slidenum">
              <a:rPr lang="en-US" smtClean="0"/>
              <a:t>‹#›</a:t>
            </a:fld>
            <a:endParaRPr lang="en-US"/>
          </a:p>
        </p:txBody>
      </p:sp>
    </p:spTree>
    <p:extLst>
      <p:ext uri="{BB962C8B-B14F-4D97-AF65-F5344CB8AC3E}">
        <p14:creationId xmlns:p14="http://schemas.microsoft.com/office/powerpoint/2010/main" val="2897413005"/>
      </p:ext>
    </p:extLst>
  </p:cSld>
  <p:clrMapOvr>
    <a:masterClrMapping/>
  </p:clrMapOvr>
  <p:extLst>
    <p:ext uri="{DCECCB84-F9BA-43D5-87BE-67443E8EF086}">
      <p15:sldGuideLst xmlns:p15="http://schemas.microsoft.com/office/powerpoint/2012/main">
        <p15:guide id="1" orient="horz" pos="1008">
          <p15:clr>
            <a:srgbClr val="A4A3A4"/>
          </p15:clr>
        </p15:guide>
        <p15:guide id="2" orient="horz" pos="3888">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Full Image">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A0F3CE13-290E-12C4-BDCA-17CB5BAFF747}"/>
              </a:ext>
            </a:extLst>
          </p:cNvPr>
          <p:cNvSpPr>
            <a:spLocks noGrp="1"/>
          </p:cNvSpPr>
          <p:nvPr>
            <p:ph type="pic" sz="quarter" idx="10"/>
          </p:nvPr>
        </p:nvSpPr>
        <p:spPr>
          <a:xfrm>
            <a:off x="0" y="228600"/>
            <a:ext cx="12192000" cy="6400800"/>
          </a:xfrm>
          <a:solidFill>
            <a:srgbClr val="D5D5D7"/>
          </a:solidFill>
        </p:spPr>
        <p:txBody>
          <a:bodyPr anchor="ctr" anchorCtr="0"/>
          <a:lstStyle>
            <a:lvl1pPr marL="0" indent="0" algn="ctr">
              <a:buFontTx/>
              <a:buNone/>
              <a:defRPr sz="1000">
                <a:solidFill>
                  <a:srgbClr val="221F20"/>
                </a:solidFill>
              </a:defRPr>
            </a:lvl1pPr>
          </a:lstStyle>
          <a:p>
            <a:r>
              <a:rPr lang="en-US"/>
              <a:t>Click icon to add picture</a:t>
            </a:r>
          </a:p>
        </p:txBody>
      </p:sp>
      <p:sp>
        <p:nvSpPr>
          <p:cNvPr id="4" name="Title 2">
            <a:extLst>
              <a:ext uri="{FF2B5EF4-FFF2-40B4-BE49-F238E27FC236}">
                <a16:creationId xmlns:a16="http://schemas.microsoft.com/office/drawing/2014/main" id="{0AF67DC4-909F-6BF0-DB86-8675E25715AB}"/>
              </a:ext>
            </a:extLst>
          </p:cNvPr>
          <p:cNvSpPr>
            <a:spLocks noGrp="1"/>
          </p:cNvSpPr>
          <p:nvPr>
            <p:ph type="title" hasCustomPrompt="1"/>
          </p:nvPr>
        </p:nvSpPr>
        <p:spPr/>
        <p:txBody>
          <a:bodyPr/>
          <a:lstStyle/>
          <a:p>
            <a:r>
              <a:rPr lang="en-US"/>
              <a:t>[Slide title]</a:t>
            </a:r>
          </a:p>
        </p:txBody>
      </p:sp>
      <p:sp>
        <p:nvSpPr>
          <p:cNvPr id="3" name="Date Placeholder 2">
            <a:extLst>
              <a:ext uri="{FF2B5EF4-FFF2-40B4-BE49-F238E27FC236}">
                <a16:creationId xmlns:a16="http://schemas.microsoft.com/office/drawing/2014/main" id="{FFF3D174-1921-7F28-5394-750C376C77F2}"/>
              </a:ext>
            </a:extLst>
          </p:cNvPr>
          <p:cNvSpPr>
            <a:spLocks noGrp="1"/>
          </p:cNvSpPr>
          <p:nvPr>
            <p:ph type="dt" sz="half" idx="11"/>
          </p:nvPr>
        </p:nvSpPr>
        <p:spPr/>
        <p:txBody>
          <a:bodyPr/>
          <a:lstStyle/>
          <a:p>
            <a:fld id="{6034C8CE-AABE-4058-91FF-4CFE20A16D1E}" type="datetimeFigureOut">
              <a:rPr lang="en-US" smtClean="0"/>
              <a:t>12/22/25</a:t>
            </a:fld>
            <a:endParaRPr lang="en-US"/>
          </a:p>
        </p:txBody>
      </p:sp>
      <p:sp>
        <p:nvSpPr>
          <p:cNvPr id="5" name="Slide Number Placeholder 4">
            <a:extLst>
              <a:ext uri="{FF2B5EF4-FFF2-40B4-BE49-F238E27FC236}">
                <a16:creationId xmlns:a16="http://schemas.microsoft.com/office/drawing/2014/main" id="{04BD6737-D835-6484-7A3F-BAD2D784E28E}"/>
              </a:ext>
            </a:extLst>
          </p:cNvPr>
          <p:cNvSpPr>
            <a:spLocks noGrp="1"/>
          </p:cNvSpPr>
          <p:nvPr>
            <p:ph type="sldNum" sz="quarter" idx="12"/>
          </p:nvPr>
        </p:nvSpPr>
        <p:spPr/>
        <p:txBody>
          <a:bodyPr/>
          <a:lstStyle/>
          <a:p>
            <a:fld id="{3DFC8E38-E454-47DC-8E57-EA7C113E253C}" type="slidenum">
              <a:rPr lang="en-US" smtClean="0"/>
              <a:t>‹#›</a:t>
            </a:fld>
            <a:endParaRPr lang="en-US"/>
          </a:p>
        </p:txBody>
      </p:sp>
      <p:pic>
        <p:nvPicPr>
          <p:cNvPr id="6" name="Picture 5">
            <a:extLst>
              <a:ext uri="{FF2B5EF4-FFF2-40B4-BE49-F238E27FC236}">
                <a16:creationId xmlns:a16="http://schemas.microsoft.com/office/drawing/2014/main" id="{B4B09A03-7F71-C11F-C219-9F32BF2D5BC0}"/>
              </a:ext>
            </a:extLst>
          </p:cNvPr>
          <p:cNvPicPr>
            <a:picLocks noChangeAspect="1"/>
          </p:cNvPicPr>
          <p:nvPr/>
        </p:nvPicPr>
        <p:blipFill>
          <a:blip r:embed="rId2"/>
          <a:srcRect/>
          <a:stretch/>
        </p:blipFill>
        <p:spPr>
          <a:xfrm>
            <a:off x="10004616" y="411162"/>
            <a:ext cx="1629707" cy="478023"/>
          </a:xfrm>
          <a:prstGeom prst="rect">
            <a:avLst/>
          </a:prstGeom>
        </p:spPr>
      </p:pic>
    </p:spTree>
    <p:extLst>
      <p:ext uri="{BB962C8B-B14F-4D97-AF65-F5344CB8AC3E}">
        <p14:creationId xmlns:p14="http://schemas.microsoft.com/office/powerpoint/2010/main" val="3969791523"/>
      </p:ext>
    </p:extLst>
  </p:cSld>
  <p:clrMapOvr>
    <a:masterClrMapping/>
  </p:clrMapOvr>
  <p:extLst>
    <p:ext uri="{DCECCB84-F9BA-43D5-87BE-67443E8EF086}">
      <p15:sldGuideLst xmlns:p15="http://schemas.microsoft.com/office/powerpoint/2012/main">
        <p15:guide id="1" orient="horz" pos="1008">
          <p15:clr>
            <a:srgbClr val="A4A3A4"/>
          </p15:clr>
        </p15:guide>
        <p15:guide id="2" orient="horz" pos="3888">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Title and Content (Std Bulleted Txt)">
    <p:spTree>
      <p:nvGrpSpPr>
        <p:cNvPr id="1" name=""/>
        <p:cNvGrpSpPr/>
        <p:nvPr/>
      </p:nvGrpSpPr>
      <p:grpSpPr>
        <a:xfrm>
          <a:off x="0" y="0"/>
          <a:ext cx="0" cy="0"/>
          <a:chOff x="0" y="0"/>
          <a:chExt cx="0" cy="0"/>
        </a:xfrm>
      </p:grpSpPr>
      <p:sp>
        <p:nvSpPr>
          <p:cNvPr id="5" name="Slide Number Placeholder 5"/>
          <p:cNvSpPr>
            <a:spLocks noGrp="1"/>
          </p:cNvSpPr>
          <p:nvPr>
            <p:ph type="sldNum" sz="quarter" idx="11"/>
          </p:nvPr>
        </p:nvSpPr>
        <p:spPr/>
        <p:txBody>
          <a:bodyPr/>
          <a:lstStyle>
            <a:lvl1pPr algn="r" fontAlgn="auto">
              <a:spcBef>
                <a:spcPts val="0"/>
              </a:spcBef>
              <a:spcAft>
                <a:spcPts val="0"/>
              </a:spcAft>
              <a:defRPr sz="900" dirty="0" smtClean="0">
                <a:solidFill>
                  <a:schemeClr val="tx1">
                    <a:tint val="75000"/>
                  </a:schemeClr>
                </a:solidFill>
                <a:latin typeface="+mn-lt"/>
                <a:cs typeface="+mn-cs"/>
              </a:defRPr>
            </a:lvl1pPr>
          </a:lstStyle>
          <a:p>
            <a:pPr>
              <a:defRPr/>
            </a:pPr>
            <a:r>
              <a:rPr lang="en-US">
                <a:solidFill>
                  <a:prstClr val="black">
                    <a:tint val="75000"/>
                  </a:prstClr>
                </a:solidFill>
              </a:rPr>
              <a:t>Slide </a:t>
            </a:r>
            <a:fld id="{9F0E6DBA-91C1-4D59-B199-6D4D079A93B9}" type="slidenum">
              <a:rPr lang="en-US">
                <a:solidFill>
                  <a:prstClr val="black">
                    <a:tint val="75000"/>
                  </a:prstClr>
                </a:solidFill>
              </a:rPr>
              <a:pPr>
                <a:defRPr/>
              </a:pPr>
              <a:t>‹#›</a:t>
            </a:fld>
            <a:endParaRPr lang="en-US">
              <a:solidFill>
                <a:prstClr val="black">
                  <a:tint val="75000"/>
                </a:prstClr>
              </a:solidFill>
            </a:endParaRPr>
          </a:p>
        </p:txBody>
      </p:sp>
      <p:grpSp>
        <p:nvGrpSpPr>
          <p:cNvPr id="7" name="Group 6"/>
          <p:cNvGrpSpPr/>
          <p:nvPr userDrawn="1"/>
        </p:nvGrpSpPr>
        <p:grpSpPr>
          <a:xfrm>
            <a:off x="449712" y="6338409"/>
            <a:ext cx="11217963" cy="323851"/>
            <a:chOff x="426335" y="6531584"/>
            <a:chExt cx="8413472" cy="323850"/>
          </a:xfrm>
        </p:grpSpPr>
        <p:grpSp>
          <p:nvGrpSpPr>
            <p:cNvPr id="8" name="Group 7"/>
            <p:cNvGrpSpPr/>
            <p:nvPr/>
          </p:nvGrpSpPr>
          <p:grpSpPr>
            <a:xfrm>
              <a:off x="426335" y="6531584"/>
              <a:ext cx="8413472" cy="323850"/>
              <a:chOff x="431993" y="6153150"/>
              <a:chExt cx="8413472" cy="323850"/>
            </a:xfrm>
          </p:grpSpPr>
          <p:sp>
            <p:nvSpPr>
              <p:cNvPr id="11" name="Rectangle 10"/>
              <p:cNvSpPr/>
              <p:nvPr/>
            </p:nvSpPr>
            <p:spPr>
              <a:xfrm>
                <a:off x="431993" y="6153150"/>
                <a:ext cx="8331008" cy="323850"/>
              </a:xfrm>
              <a:prstGeom prst="rect">
                <a:avLst/>
              </a:prstGeom>
              <a:solidFill>
                <a:sysClr val="window" lastClr="FFFFFF">
                  <a:lumMod val="95000"/>
                </a:sysClr>
              </a:solidFill>
              <a:ln w="12700" cap="flat" cmpd="sng" algn="ctr">
                <a:solidFill>
                  <a:sysClr val="windowText" lastClr="000000"/>
                </a:solidFill>
                <a:prstDash val="solid"/>
              </a:ln>
              <a:effectLst/>
            </p:spPr>
            <p:txBody>
              <a:bodyPr lIns="45720" tIns="45720" rIns="45720" bIns="45720" rtlCol="0" anchor="ctr"/>
              <a:lstStyle/>
              <a:p>
                <a:pPr defTabSz="914377" fontAlgn="base">
                  <a:spcBef>
                    <a:spcPct val="0"/>
                  </a:spcBef>
                  <a:spcAft>
                    <a:spcPct val="0"/>
                  </a:spcAft>
                  <a:defRPr/>
                </a:pPr>
                <a:r>
                  <a:rPr lang="en-US" sz="1051" b="1" kern="0">
                    <a:solidFill>
                      <a:prstClr val="black"/>
                    </a:solidFill>
                    <a:latin typeface="Arial"/>
                  </a:rPr>
                  <a:t>Legend:</a:t>
                </a:r>
              </a:p>
            </p:txBody>
          </p:sp>
          <p:sp>
            <p:nvSpPr>
              <p:cNvPr id="12" name="Rectangle 11"/>
              <p:cNvSpPr/>
              <p:nvPr/>
            </p:nvSpPr>
            <p:spPr>
              <a:xfrm>
                <a:off x="1631843" y="6232236"/>
                <a:ext cx="274320" cy="182880"/>
              </a:xfrm>
              <a:prstGeom prst="rect">
                <a:avLst/>
              </a:prstGeom>
              <a:solidFill>
                <a:srgbClr val="FFC000"/>
              </a:solidFill>
              <a:ln w="6350" cap="flat" cmpd="sng" algn="ctr">
                <a:solidFill>
                  <a:sysClr val="windowText" lastClr="000000"/>
                </a:solidFill>
                <a:prstDash val="solid"/>
              </a:ln>
              <a:effectLst/>
            </p:spPr>
            <p:txBody>
              <a:bodyPr lIns="0" tIns="18288" rIns="0" bIns="0" rtlCol="0" anchor="ctr">
                <a:noAutofit/>
              </a:bodyPr>
              <a:lstStyle/>
              <a:p>
                <a:pPr algn="ctr" defTabSz="914377">
                  <a:lnSpc>
                    <a:spcPct val="80000"/>
                  </a:lnSpc>
                  <a:defRPr/>
                </a:pPr>
                <a:r>
                  <a:rPr lang="en-US" sz="1000" b="1" kern="0">
                    <a:solidFill>
                      <a:prstClr val="black"/>
                    </a:solidFill>
                    <a:latin typeface="Arial"/>
                    <a:cs typeface="Arial" pitchFamily="34" charset="0"/>
                  </a:rPr>
                  <a:t>6.3</a:t>
                </a:r>
              </a:p>
            </p:txBody>
          </p:sp>
          <p:grpSp>
            <p:nvGrpSpPr>
              <p:cNvPr id="13" name="Group 12"/>
              <p:cNvGrpSpPr/>
              <p:nvPr/>
            </p:nvGrpSpPr>
            <p:grpSpPr>
              <a:xfrm>
                <a:off x="4038600" y="6176576"/>
                <a:ext cx="4806865" cy="276998"/>
                <a:chOff x="3149408" y="6121371"/>
                <a:chExt cx="4806865" cy="276998"/>
              </a:xfrm>
            </p:grpSpPr>
            <p:grpSp>
              <p:nvGrpSpPr>
                <p:cNvPr id="16" name="Group 15"/>
                <p:cNvGrpSpPr/>
                <p:nvPr/>
              </p:nvGrpSpPr>
              <p:grpSpPr>
                <a:xfrm>
                  <a:off x="5157385" y="6121371"/>
                  <a:ext cx="487680" cy="276998"/>
                  <a:chOff x="5157385" y="6114717"/>
                  <a:chExt cx="487680" cy="276998"/>
                </a:xfrm>
              </p:grpSpPr>
              <p:sp>
                <p:nvSpPr>
                  <p:cNvPr id="29" name="Diamond 8"/>
                  <p:cNvSpPr/>
                  <p:nvPr/>
                </p:nvSpPr>
                <p:spPr>
                  <a:xfrm>
                    <a:off x="5157385" y="6121267"/>
                    <a:ext cx="182880" cy="263898"/>
                  </a:xfrm>
                  <a:prstGeom prst="diamond">
                    <a:avLst/>
                  </a:prstGeom>
                  <a:solidFill>
                    <a:srgbClr val="FFFF66"/>
                  </a:solidFill>
                  <a:ln w="6350" cap="flat" cmpd="sng" algn="ctr">
                    <a:solidFill>
                      <a:sysClr val="windowText" lastClr="000000"/>
                    </a:solidFill>
                    <a:prstDash val="solid"/>
                  </a:ln>
                  <a:effectLst/>
                </p:spPr>
                <p:txBody>
                  <a:bodyPr lIns="0" tIns="0" rIns="0" bIns="0" rtlCol="0" anchor="ctr"/>
                  <a:lstStyle/>
                  <a:p>
                    <a:pPr algn="ctr" defTabSz="914377">
                      <a:defRPr/>
                    </a:pPr>
                    <a:r>
                      <a:rPr lang="en-US" sz="1000" b="1" kern="0">
                        <a:solidFill>
                          <a:prstClr val="black"/>
                        </a:solidFill>
                        <a:latin typeface="Arial"/>
                        <a:cs typeface="Arial" pitchFamily="34" charset="0"/>
                      </a:rPr>
                      <a:t>#</a:t>
                    </a:r>
                  </a:p>
                </p:txBody>
              </p:sp>
              <p:sp>
                <p:nvSpPr>
                  <p:cNvPr id="30" name="Rectangle 9"/>
                  <p:cNvSpPr/>
                  <p:nvPr/>
                </p:nvSpPr>
                <p:spPr>
                  <a:xfrm>
                    <a:off x="5382726" y="6114717"/>
                    <a:ext cx="262339" cy="276998"/>
                  </a:xfrm>
                  <a:prstGeom prst="rect">
                    <a:avLst/>
                  </a:prstGeom>
                  <a:noFill/>
                  <a:ln w="6350" cap="flat" cmpd="sng" algn="ctr">
                    <a:noFill/>
                    <a:prstDash val="solid"/>
                  </a:ln>
                  <a:effectLst/>
                </p:spPr>
                <p:txBody>
                  <a:bodyPr wrap="square" lIns="0" tIns="0" rIns="0" bIns="0" rtlCol="0" anchor="ctr">
                    <a:spAutoFit/>
                  </a:bodyPr>
                  <a:lstStyle/>
                  <a:p>
                    <a:pPr defTabSz="914377" fontAlgn="base">
                      <a:spcBef>
                        <a:spcPct val="0"/>
                      </a:spcBef>
                      <a:spcAft>
                        <a:spcPct val="0"/>
                      </a:spcAft>
                      <a:defRPr/>
                    </a:pPr>
                    <a:r>
                      <a:rPr lang="en-US" sz="900" b="1" kern="0">
                        <a:solidFill>
                          <a:prstClr val="black"/>
                        </a:solidFill>
                        <a:latin typeface="Arial"/>
                        <a:cs typeface="Arial" pitchFamily="34" charset="0"/>
                      </a:rPr>
                      <a:t>TRL/MRL</a:t>
                    </a:r>
                    <a:endParaRPr lang="en-US" sz="1000" b="1" kern="0">
                      <a:solidFill>
                        <a:prstClr val="black"/>
                      </a:solidFill>
                      <a:latin typeface="Arial"/>
                      <a:cs typeface="Arial" pitchFamily="34" charset="0"/>
                    </a:endParaRPr>
                  </a:p>
                </p:txBody>
              </p:sp>
            </p:grpSp>
            <p:grpSp>
              <p:nvGrpSpPr>
                <p:cNvPr id="17" name="Group 16"/>
                <p:cNvGrpSpPr/>
                <p:nvPr/>
              </p:nvGrpSpPr>
              <p:grpSpPr>
                <a:xfrm>
                  <a:off x="4214009" y="6168430"/>
                  <a:ext cx="897656" cy="182880"/>
                  <a:chOff x="4214009" y="6161776"/>
                  <a:chExt cx="897656" cy="182880"/>
                </a:xfrm>
              </p:grpSpPr>
              <p:sp>
                <p:nvSpPr>
                  <p:cNvPr id="27" name="Isosceles Triangle 26"/>
                  <p:cNvSpPr/>
                  <p:nvPr/>
                </p:nvSpPr>
                <p:spPr>
                  <a:xfrm>
                    <a:off x="4214009" y="6161776"/>
                    <a:ext cx="182880" cy="182880"/>
                  </a:xfrm>
                  <a:prstGeom prst="triangle">
                    <a:avLst/>
                  </a:prstGeom>
                  <a:solidFill>
                    <a:srgbClr val="F79646"/>
                  </a:solidFill>
                  <a:ln w="6350" cap="flat" cmpd="sng" algn="ctr">
                    <a:solidFill>
                      <a:sysClr val="windowText" lastClr="000000"/>
                    </a:solidFill>
                    <a:prstDash val="solid"/>
                  </a:ln>
                  <a:effectLst/>
                </p:spPr>
                <p:txBody>
                  <a:bodyPr rtlCol="0" anchor="ctr"/>
                  <a:lstStyle/>
                  <a:p>
                    <a:pPr algn="ctr" defTabSz="914377">
                      <a:defRPr/>
                    </a:pPr>
                    <a:endParaRPr lang="en-US" sz="1800" kern="0">
                      <a:solidFill>
                        <a:prstClr val="white"/>
                      </a:solidFill>
                      <a:latin typeface="Arial"/>
                      <a:cs typeface="Arial" pitchFamily="34" charset="0"/>
                    </a:endParaRPr>
                  </a:p>
                </p:txBody>
              </p:sp>
              <p:sp>
                <p:nvSpPr>
                  <p:cNvPr id="28" name="Rectangle 27"/>
                  <p:cNvSpPr/>
                  <p:nvPr/>
                </p:nvSpPr>
                <p:spPr>
                  <a:xfrm>
                    <a:off x="4396889" y="6191661"/>
                    <a:ext cx="714776" cy="123111"/>
                  </a:xfrm>
                  <a:prstGeom prst="rect">
                    <a:avLst/>
                  </a:prstGeom>
                  <a:noFill/>
                  <a:ln w="6350" cap="flat" cmpd="sng" algn="ctr">
                    <a:noFill/>
                    <a:prstDash val="solid"/>
                  </a:ln>
                  <a:effectLst/>
                </p:spPr>
                <p:txBody>
                  <a:bodyPr wrap="square" lIns="0" tIns="0" rIns="0" bIns="0" rtlCol="0" anchor="ctr">
                    <a:noAutofit/>
                  </a:bodyPr>
                  <a:lstStyle/>
                  <a:p>
                    <a:pPr defTabSz="914377" fontAlgn="base">
                      <a:spcBef>
                        <a:spcPct val="0"/>
                      </a:spcBef>
                      <a:spcAft>
                        <a:spcPct val="0"/>
                      </a:spcAft>
                      <a:defRPr/>
                    </a:pPr>
                    <a:r>
                      <a:rPr lang="en-US" sz="900" b="1" kern="0">
                        <a:solidFill>
                          <a:prstClr val="black"/>
                        </a:solidFill>
                        <a:latin typeface="Arial"/>
                        <a:cs typeface="Arial" pitchFamily="34" charset="0"/>
                      </a:rPr>
                      <a:t>Key Events</a:t>
                    </a:r>
                  </a:p>
                </p:txBody>
              </p:sp>
            </p:grpSp>
            <p:grpSp>
              <p:nvGrpSpPr>
                <p:cNvPr id="18" name="Group 17"/>
                <p:cNvGrpSpPr/>
                <p:nvPr/>
              </p:nvGrpSpPr>
              <p:grpSpPr>
                <a:xfrm>
                  <a:off x="3149408" y="6134520"/>
                  <a:ext cx="1079755" cy="250700"/>
                  <a:chOff x="3149408" y="6147773"/>
                  <a:chExt cx="1079755" cy="250700"/>
                </a:xfrm>
              </p:grpSpPr>
              <p:sp>
                <p:nvSpPr>
                  <p:cNvPr id="25" name="Rectangle 24"/>
                  <p:cNvSpPr/>
                  <p:nvPr/>
                </p:nvSpPr>
                <p:spPr>
                  <a:xfrm>
                    <a:off x="3380498" y="6147773"/>
                    <a:ext cx="848665" cy="250700"/>
                  </a:xfrm>
                  <a:prstGeom prst="rect">
                    <a:avLst/>
                  </a:prstGeom>
                  <a:noFill/>
                  <a:ln w="6350" cap="flat" cmpd="sng" algn="ctr">
                    <a:noFill/>
                    <a:prstDash val="solid"/>
                  </a:ln>
                  <a:effectLst/>
                </p:spPr>
                <p:txBody>
                  <a:bodyPr wrap="square" lIns="0" tIns="0" rIns="0" bIns="0" rtlCol="0" anchor="ctr">
                    <a:noAutofit/>
                  </a:bodyPr>
                  <a:lstStyle/>
                  <a:p>
                    <a:pPr defTabSz="914377" fontAlgn="base">
                      <a:spcBef>
                        <a:spcPct val="0"/>
                      </a:spcBef>
                      <a:spcAft>
                        <a:spcPct val="0"/>
                      </a:spcAft>
                      <a:defRPr/>
                    </a:pPr>
                    <a:r>
                      <a:rPr lang="en-US" sz="900" b="1" kern="0">
                        <a:solidFill>
                          <a:prstClr val="black"/>
                        </a:solidFill>
                        <a:latin typeface="Arial"/>
                        <a:cs typeface="Arial" pitchFamily="34" charset="0"/>
                      </a:rPr>
                      <a:t>S&amp;T Insertion Point</a:t>
                    </a:r>
                  </a:p>
                </p:txBody>
              </p:sp>
              <p:sp>
                <p:nvSpPr>
                  <p:cNvPr id="26" name="7-Point Star 25"/>
                  <p:cNvSpPr/>
                  <p:nvPr/>
                </p:nvSpPr>
                <p:spPr>
                  <a:xfrm>
                    <a:off x="3149408" y="6176141"/>
                    <a:ext cx="193964" cy="193964"/>
                  </a:xfrm>
                  <a:prstGeom prst="star7">
                    <a:avLst/>
                  </a:prstGeom>
                  <a:solidFill>
                    <a:srgbClr val="4F81BD"/>
                  </a:solidFill>
                  <a:ln w="9525" cap="flat" cmpd="sng" algn="ctr">
                    <a:solidFill>
                      <a:sysClr val="windowText" lastClr="000000"/>
                    </a:solidFill>
                    <a:prstDash val="solid"/>
                  </a:ln>
                  <a:effectLst/>
                </p:spPr>
                <p:txBody>
                  <a:bodyPr rtlCol="0" anchor="ctr"/>
                  <a:lstStyle/>
                  <a:p>
                    <a:pPr algn="ctr" defTabSz="914377" fontAlgn="base">
                      <a:spcBef>
                        <a:spcPct val="0"/>
                      </a:spcBef>
                      <a:spcAft>
                        <a:spcPct val="0"/>
                      </a:spcAft>
                      <a:defRPr/>
                    </a:pPr>
                    <a:endParaRPr lang="en-US" sz="1800" kern="0">
                      <a:solidFill>
                        <a:prstClr val="white"/>
                      </a:solidFill>
                      <a:latin typeface="Arial"/>
                    </a:endParaRPr>
                  </a:p>
                </p:txBody>
              </p:sp>
            </p:grpSp>
            <p:grpSp>
              <p:nvGrpSpPr>
                <p:cNvPr id="19" name="Group 18"/>
                <p:cNvGrpSpPr/>
                <p:nvPr/>
              </p:nvGrpSpPr>
              <p:grpSpPr>
                <a:xfrm>
                  <a:off x="5715432" y="6134520"/>
                  <a:ext cx="910516" cy="250700"/>
                  <a:chOff x="5715432" y="6127866"/>
                  <a:chExt cx="910516" cy="250700"/>
                </a:xfrm>
              </p:grpSpPr>
              <p:sp>
                <p:nvSpPr>
                  <p:cNvPr id="23" name="5-Point Star 22"/>
                  <p:cNvSpPr/>
                  <p:nvPr/>
                </p:nvSpPr>
                <p:spPr>
                  <a:xfrm>
                    <a:off x="5715432" y="6138916"/>
                    <a:ext cx="234433" cy="228600"/>
                  </a:xfrm>
                  <a:prstGeom prst="star5">
                    <a:avLst/>
                  </a:prstGeom>
                  <a:solidFill>
                    <a:srgbClr val="FFFF00"/>
                  </a:solidFill>
                  <a:ln w="9525" cap="flat" cmpd="sng" algn="ctr">
                    <a:solidFill>
                      <a:srgbClr val="4F81BD">
                        <a:shade val="50000"/>
                      </a:srgbClr>
                    </a:solidFill>
                    <a:prstDash val="solid"/>
                  </a:ln>
                  <a:effectLst/>
                </p:spPr>
                <p:txBody>
                  <a:bodyPr rtlCol="0" anchor="ctr"/>
                  <a:lstStyle/>
                  <a:p>
                    <a:pPr algn="ctr" defTabSz="914377" fontAlgn="base">
                      <a:spcBef>
                        <a:spcPct val="0"/>
                      </a:spcBef>
                      <a:spcAft>
                        <a:spcPct val="0"/>
                      </a:spcAft>
                      <a:defRPr/>
                    </a:pPr>
                    <a:endParaRPr lang="en-US" sz="1800" kern="0">
                      <a:solidFill>
                        <a:prstClr val="white"/>
                      </a:solidFill>
                      <a:latin typeface="Arial"/>
                    </a:endParaRPr>
                  </a:p>
                </p:txBody>
              </p:sp>
              <p:sp>
                <p:nvSpPr>
                  <p:cNvPr id="24" name="Rectangle 23"/>
                  <p:cNvSpPr/>
                  <p:nvPr/>
                </p:nvSpPr>
                <p:spPr>
                  <a:xfrm>
                    <a:off x="5994440" y="6127866"/>
                    <a:ext cx="631508" cy="250700"/>
                  </a:xfrm>
                  <a:prstGeom prst="rect">
                    <a:avLst/>
                  </a:prstGeom>
                  <a:noFill/>
                  <a:ln w="6350" cap="flat" cmpd="sng" algn="ctr">
                    <a:noFill/>
                    <a:prstDash val="solid"/>
                  </a:ln>
                  <a:effectLst/>
                </p:spPr>
                <p:txBody>
                  <a:bodyPr wrap="square" lIns="0" tIns="0" rIns="0" bIns="0" rtlCol="0" anchor="ctr">
                    <a:noAutofit/>
                  </a:bodyPr>
                  <a:lstStyle/>
                  <a:p>
                    <a:pPr defTabSz="914377" fontAlgn="base">
                      <a:spcBef>
                        <a:spcPct val="0"/>
                      </a:spcBef>
                      <a:spcAft>
                        <a:spcPct val="0"/>
                      </a:spcAft>
                      <a:defRPr/>
                    </a:pPr>
                    <a:r>
                      <a:rPr lang="en-US" sz="900" b="1" kern="0">
                        <a:solidFill>
                          <a:prstClr val="black"/>
                        </a:solidFill>
                        <a:latin typeface="Arial"/>
                        <a:cs typeface="Arial" pitchFamily="34" charset="0"/>
                      </a:rPr>
                      <a:t>Decision Point</a:t>
                    </a:r>
                  </a:p>
                </p:txBody>
              </p:sp>
            </p:grpSp>
            <p:grpSp>
              <p:nvGrpSpPr>
                <p:cNvPr id="20" name="Group 19"/>
                <p:cNvGrpSpPr/>
                <p:nvPr/>
              </p:nvGrpSpPr>
              <p:grpSpPr>
                <a:xfrm>
                  <a:off x="6635665" y="6134520"/>
                  <a:ext cx="1320608" cy="250700"/>
                  <a:chOff x="6585013" y="6127866"/>
                  <a:chExt cx="1320608" cy="250700"/>
                </a:xfrm>
              </p:grpSpPr>
              <p:sp>
                <p:nvSpPr>
                  <p:cNvPr id="21" name="Cross 20"/>
                  <p:cNvSpPr/>
                  <p:nvPr/>
                </p:nvSpPr>
                <p:spPr>
                  <a:xfrm>
                    <a:off x="6585013" y="6138916"/>
                    <a:ext cx="214810" cy="228600"/>
                  </a:xfrm>
                  <a:prstGeom prst="plus">
                    <a:avLst/>
                  </a:prstGeom>
                  <a:solidFill>
                    <a:srgbClr val="8064A2">
                      <a:lumMod val="60000"/>
                      <a:lumOff val="40000"/>
                    </a:srgbClr>
                  </a:solidFill>
                  <a:ln w="9525" cap="flat" cmpd="sng" algn="ctr">
                    <a:solidFill>
                      <a:srgbClr val="4F81BD"/>
                    </a:solidFill>
                    <a:prstDash val="solid"/>
                  </a:ln>
                  <a:effectLst/>
                </p:spPr>
                <p:txBody>
                  <a:bodyPr rtlCol="0" anchor="ctr"/>
                  <a:lstStyle/>
                  <a:p>
                    <a:pPr algn="ctr" defTabSz="914377" fontAlgn="base">
                      <a:spcBef>
                        <a:spcPct val="0"/>
                      </a:spcBef>
                      <a:spcAft>
                        <a:spcPct val="0"/>
                      </a:spcAft>
                      <a:defRPr/>
                    </a:pPr>
                    <a:endParaRPr lang="en-US" sz="1800" kern="0">
                      <a:solidFill>
                        <a:prstClr val="white"/>
                      </a:solidFill>
                      <a:latin typeface="Arial"/>
                    </a:endParaRPr>
                  </a:p>
                </p:txBody>
              </p:sp>
              <p:sp>
                <p:nvSpPr>
                  <p:cNvPr id="22" name="Rectangle 21"/>
                  <p:cNvSpPr/>
                  <p:nvPr/>
                </p:nvSpPr>
                <p:spPr>
                  <a:xfrm>
                    <a:off x="6880095" y="6127866"/>
                    <a:ext cx="1025526" cy="250700"/>
                  </a:xfrm>
                  <a:prstGeom prst="rect">
                    <a:avLst/>
                  </a:prstGeom>
                  <a:noFill/>
                  <a:ln w="6350" cap="flat" cmpd="sng" algn="ctr">
                    <a:noFill/>
                    <a:prstDash val="solid"/>
                  </a:ln>
                  <a:effectLst/>
                </p:spPr>
                <p:txBody>
                  <a:bodyPr wrap="square" lIns="0" tIns="0" rIns="0" bIns="0" rtlCol="0" anchor="ctr">
                    <a:noAutofit/>
                  </a:bodyPr>
                  <a:lstStyle/>
                  <a:p>
                    <a:pPr defTabSz="914377" fontAlgn="base">
                      <a:spcBef>
                        <a:spcPct val="0"/>
                      </a:spcBef>
                      <a:spcAft>
                        <a:spcPct val="0"/>
                      </a:spcAft>
                      <a:defRPr/>
                    </a:pPr>
                    <a:r>
                      <a:rPr lang="en-US" sz="900" b="1" kern="0">
                        <a:solidFill>
                          <a:prstClr val="black"/>
                        </a:solidFill>
                        <a:latin typeface="Arial"/>
                        <a:cs typeface="Arial" pitchFamily="34" charset="0"/>
                      </a:rPr>
                      <a:t>Demonstrations</a:t>
                    </a:r>
                  </a:p>
                </p:txBody>
              </p:sp>
            </p:grpSp>
          </p:grpSp>
          <p:sp>
            <p:nvSpPr>
              <p:cNvPr id="14" name="Rectangle 13"/>
              <p:cNvSpPr/>
              <p:nvPr/>
            </p:nvSpPr>
            <p:spPr>
              <a:xfrm>
                <a:off x="1176750" y="6229177"/>
                <a:ext cx="274320" cy="182880"/>
              </a:xfrm>
              <a:prstGeom prst="rect">
                <a:avLst/>
              </a:prstGeom>
              <a:solidFill>
                <a:srgbClr val="4F81BD">
                  <a:lumMod val="60000"/>
                  <a:lumOff val="40000"/>
                </a:srgbClr>
              </a:solidFill>
              <a:ln w="6350" cap="flat" cmpd="sng" algn="ctr">
                <a:solidFill>
                  <a:sysClr val="windowText" lastClr="000000"/>
                </a:solidFill>
                <a:prstDash val="solid"/>
              </a:ln>
              <a:effectLst/>
            </p:spPr>
            <p:txBody>
              <a:bodyPr lIns="0" tIns="18288" rIns="0" bIns="0" rtlCol="0" anchor="ctr">
                <a:noAutofit/>
              </a:bodyPr>
              <a:lstStyle/>
              <a:p>
                <a:pPr algn="ctr" defTabSz="914377">
                  <a:lnSpc>
                    <a:spcPct val="80000"/>
                  </a:lnSpc>
                  <a:defRPr/>
                </a:pPr>
                <a:r>
                  <a:rPr lang="en-US" sz="1000" b="1" kern="0">
                    <a:solidFill>
                      <a:prstClr val="black"/>
                    </a:solidFill>
                    <a:latin typeface="Arial"/>
                    <a:cs typeface="Arial" pitchFamily="34" charset="0"/>
                  </a:rPr>
                  <a:t>6.2</a:t>
                </a:r>
              </a:p>
            </p:txBody>
          </p:sp>
          <p:sp>
            <p:nvSpPr>
              <p:cNvPr id="15" name="Rectangle 14"/>
              <p:cNvSpPr/>
              <p:nvPr/>
            </p:nvSpPr>
            <p:spPr>
              <a:xfrm>
                <a:off x="3074929" y="6229177"/>
                <a:ext cx="820410" cy="182880"/>
              </a:xfrm>
              <a:prstGeom prst="rect">
                <a:avLst/>
              </a:prstGeom>
              <a:noFill/>
              <a:ln w="12700" cap="flat" cmpd="sng" algn="ctr">
                <a:solidFill>
                  <a:sysClr val="windowText" lastClr="000000"/>
                </a:solidFill>
                <a:prstDash val="dash"/>
              </a:ln>
              <a:effectLst/>
            </p:spPr>
            <p:txBody>
              <a:bodyPr lIns="0" tIns="18288" rIns="0" bIns="0" rtlCol="0" anchor="ctr">
                <a:noAutofit/>
              </a:bodyPr>
              <a:lstStyle/>
              <a:p>
                <a:pPr algn="ctr" defTabSz="914377">
                  <a:lnSpc>
                    <a:spcPct val="80000"/>
                  </a:lnSpc>
                  <a:defRPr/>
                </a:pPr>
                <a:r>
                  <a:rPr lang="en-US" sz="1000" b="1" kern="0">
                    <a:solidFill>
                      <a:prstClr val="black"/>
                    </a:solidFill>
                    <a:latin typeface="Arial"/>
                    <a:cs typeface="Arial" pitchFamily="34" charset="0"/>
                  </a:rPr>
                  <a:t>Emerging</a:t>
                </a:r>
              </a:p>
            </p:txBody>
          </p:sp>
        </p:grpSp>
        <p:sp>
          <p:nvSpPr>
            <p:cNvPr id="9" name="Rectangle 8"/>
            <p:cNvSpPr/>
            <p:nvPr/>
          </p:nvSpPr>
          <p:spPr>
            <a:xfrm>
              <a:off x="2079963" y="6614319"/>
              <a:ext cx="274320" cy="182880"/>
            </a:xfrm>
            <a:prstGeom prst="rect">
              <a:avLst/>
            </a:prstGeom>
            <a:solidFill>
              <a:srgbClr val="00B050"/>
            </a:solidFill>
            <a:ln w="6350" cap="flat" cmpd="sng" algn="ctr">
              <a:solidFill>
                <a:sysClr val="windowText" lastClr="000000"/>
              </a:solidFill>
              <a:prstDash val="solid"/>
            </a:ln>
            <a:effectLst/>
          </p:spPr>
          <p:txBody>
            <a:bodyPr lIns="0" tIns="18288" rIns="0" bIns="0" rtlCol="0" anchor="ctr">
              <a:noAutofit/>
            </a:bodyPr>
            <a:lstStyle/>
            <a:p>
              <a:pPr algn="ctr" defTabSz="914377">
                <a:lnSpc>
                  <a:spcPct val="80000"/>
                </a:lnSpc>
                <a:defRPr/>
              </a:pPr>
              <a:r>
                <a:rPr lang="en-US" sz="1000" b="1" kern="0">
                  <a:solidFill>
                    <a:prstClr val="black"/>
                  </a:solidFill>
                  <a:cs typeface="Arial" pitchFamily="34" charset="0"/>
                </a:rPr>
                <a:t>6.4</a:t>
              </a:r>
            </a:p>
          </p:txBody>
        </p:sp>
        <p:sp>
          <p:nvSpPr>
            <p:cNvPr id="10" name="Rectangle 117"/>
            <p:cNvSpPr/>
            <p:nvPr/>
          </p:nvSpPr>
          <p:spPr>
            <a:xfrm>
              <a:off x="2535056" y="6602780"/>
              <a:ext cx="274320" cy="182880"/>
            </a:xfrm>
            <a:prstGeom prst="rect">
              <a:avLst/>
            </a:prstGeom>
            <a:solidFill>
              <a:srgbClr val="7030A0"/>
            </a:solidFill>
            <a:ln w="6350" cap="flat" cmpd="sng" algn="ctr">
              <a:solidFill>
                <a:sysClr val="windowText" lastClr="000000"/>
              </a:solidFill>
              <a:prstDash val="solid"/>
            </a:ln>
            <a:effectLst/>
          </p:spPr>
          <p:txBody>
            <a:bodyPr lIns="0" tIns="18288" rIns="0" bIns="0" rtlCol="0" anchor="ctr">
              <a:noAutofit/>
            </a:bodyPr>
            <a:lstStyle/>
            <a:p>
              <a:pPr algn="ctr" defTabSz="914377">
                <a:lnSpc>
                  <a:spcPct val="80000"/>
                </a:lnSpc>
                <a:defRPr/>
              </a:pPr>
              <a:r>
                <a:rPr lang="en-US" sz="1000" b="1" kern="0">
                  <a:solidFill>
                    <a:prstClr val="white"/>
                  </a:solidFill>
                  <a:cs typeface="Arial" pitchFamily="34" charset="0"/>
                </a:rPr>
                <a:t>6.7</a:t>
              </a:r>
            </a:p>
          </p:txBody>
        </p:sp>
      </p:grpSp>
      <p:sp>
        <p:nvSpPr>
          <p:cNvPr id="31" name="Rectangle 30">
            <a:extLst>
              <a:ext uri="{FF2B5EF4-FFF2-40B4-BE49-F238E27FC236}">
                <a16:creationId xmlns:a16="http://schemas.microsoft.com/office/drawing/2014/main" id="{BD33D2B9-1D25-4457-933C-C77B7073372D}"/>
              </a:ext>
            </a:extLst>
          </p:cNvPr>
          <p:cNvSpPr/>
          <p:nvPr userDrawn="1"/>
        </p:nvSpPr>
        <p:spPr>
          <a:xfrm>
            <a:off x="3029409" y="2608577"/>
            <a:ext cx="8037767" cy="178880"/>
          </a:xfrm>
          <a:prstGeom prst="rect">
            <a:avLst/>
          </a:prstGeom>
          <a:solidFill>
            <a:srgbClr val="92D050">
              <a:alpha val="90000"/>
            </a:srgbClr>
          </a:solidFill>
          <a:ln w="6350" cap="flat" cmpd="sng" algn="ctr">
            <a:solidFill>
              <a:sysClr val="windowText" lastClr="000000"/>
            </a:solidFill>
            <a:prstDash val="solid"/>
            <a:miter lim="800000"/>
          </a:ln>
          <a:effectLst/>
        </p:spPr>
        <p:txBody>
          <a:bodyPr lIns="0" tIns="18288" rIns="0" bIns="0" rtlCol="0" anchor="ctr">
            <a:noAutofit/>
          </a:bodyPr>
          <a:lstStyle/>
          <a:p>
            <a:pPr algn="ctr" defTabSz="914377">
              <a:defRPr/>
            </a:pPr>
            <a:endParaRPr lang="en-US" sz="1000" b="1" kern="0">
              <a:solidFill>
                <a:prstClr val="black"/>
              </a:solidFill>
            </a:endParaRPr>
          </a:p>
        </p:txBody>
      </p:sp>
      <p:sp>
        <p:nvSpPr>
          <p:cNvPr id="32" name="TextBox 244">
            <a:extLst>
              <a:ext uri="{FF2B5EF4-FFF2-40B4-BE49-F238E27FC236}">
                <a16:creationId xmlns:a16="http://schemas.microsoft.com/office/drawing/2014/main" id="{3B9D8038-8272-446B-932E-53A1C7F7347D}"/>
              </a:ext>
            </a:extLst>
          </p:cNvPr>
          <p:cNvSpPr txBox="1">
            <a:spLocks noChangeArrowheads="1"/>
          </p:cNvSpPr>
          <p:nvPr userDrawn="1"/>
        </p:nvSpPr>
        <p:spPr bwMode="auto">
          <a:xfrm>
            <a:off x="477735" y="1750643"/>
            <a:ext cx="1123124" cy="11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nSpc>
                <a:spcPct val="90000"/>
              </a:lnSpc>
              <a:defRPr/>
            </a:pPr>
            <a:r>
              <a:rPr lang="en-US" altLang="en-US" sz="800" b="1" kern="0">
                <a:solidFill>
                  <a:srgbClr val="000000"/>
                </a:solidFill>
              </a:rPr>
              <a:t>POR Name 1</a:t>
            </a:r>
          </a:p>
        </p:txBody>
      </p:sp>
      <p:sp>
        <p:nvSpPr>
          <p:cNvPr id="33" name="Rectangle 32">
            <a:extLst>
              <a:ext uri="{FF2B5EF4-FFF2-40B4-BE49-F238E27FC236}">
                <a16:creationId xmlns:a16="http://schemas.microsoft.com/office/drawing/2014/main" id="{76C32791-670C-4A32-BB61-B633A66D109C}"/>
              </a:ext>
            </a:extLst>
          </p:cNvPr>
          <p:cNvSpPr/>
          <p:nvPr userDrawn="1"/>
        </p:nvSpPr>
        <p:spPr>
          <a:xfrm>
            <a:off x="3020308" y="1752837"/>
            <a:ext cx="8037765" cy="124427"/>
          </a:xfrm>
          <a:prstGeom prst="rect">
            <a:avLst/>
          </a:prstGeom>
          <a:solidFill>
            <a:srgbClr val="92D050">
              <a:alpha val="90000"/>
            </a:srgbClr>
          </a:solidFill>
          <a:ln w="6350" cap="flat" cmpd="sng" algn="ctr">
            <a:solidFill>
              <a:sysClr val="windowText" lastClr="000000"/>
            </a:solidFill>
            <a:prstDash val="solid"/>
            <a:miter lim="800000"/>
          </a:ln>
          <a:effectLst/>
        </p:spPr>
        <p:txBody>
          <a:bodyPr lIns="0" tIns="18288" rIns="0" bIns="0" rtlCol="0" anchor="ctr">
            <a:noAutofit/>
          </a:bodyPr>
          <a:lstStyle/>
          <a:p>
            <a:pPr algn="ctr" defTabSz="914377">
              <a:defRPr/>
            </a:pPr>
            <a:endParaRPr lang="en-US" sz="1000" b="1" kern="0">
              <a:solidFill>
                <a:prstClr val="black"/>
              </a:solidFill>
            </a:endParaRPr>
          </a:p>
        </p:txBody>
      </p:sp>
      <p:sp>
        <p:nvSpPr>
          <p:cNvPr id="34" name="Rectangle 33">
            <a:extLst>
              <a:ext uri="{FF2B5EF4-FFF2-40B4-BE49-F238E27FC236}">
                <a16:creationId xmlns:a16="http://schemas.microsoft.com/office/drawing/2014/main" id="{09F1F733-7115-4EC3-983E-4CFD70C3D83C}"/>
              </a:ext>
            </a:extLst>
          </p:cNvPr>
          <p:cNvSpPr/>
          <p:nvPr userDrawn="1"/>
        </p:nvSpPr>
        <p:spPr>
          <a:xfrm>
            <a:off x="2402829" y="2061885"/>
            <a:ext cx="8655252" cy="130097"/>
          </a:xfrm>
          <a:prstGeom prst="rect">
            <a:avLst/>
          </a:prstGeom>
          <a:solidFill>
            <a:srgbClr val="92D050">
              <a:alpha val="90000"/>
            </a:srgbClr>
          </a:solidFill>
          <a:ln w="6350" cap="flat" cmpd="sng" algn="ctr">
            <a:solidFill>
              <a:sysClr val="windowText" lastClr="000000"/>
            </a:solidFill>
            <a:prstDash val="solid"/>
            <a:miter lim="800000"/>
          </a:ln>
          <a:effectLst/>
        </p:spPr>
        <p:txBody>
          <a:bodyPr lIns="0" tIns="18288" rIns="0" bIns="0" rtlCol="0" anchor="ctr">
            <a:noAutofit/>
          </a:bodyPr>
          <a:lstStyle/>
          <a:p>
            <a:pPr algn="ctr" defTabSz="914377">
              <a:defRPr/>
            </a:pPr>
            <a:endParaRPr lang="en-US" sz="1000" b="1" kern="0">
              <a:solidFill>
                <a:prstClr val="black"/>
              </a:solidFill>
            </a:endParaRPr>
          </a:p>
        </p:txBody>
      </p:sp>
      <p:sp>
        <p:nvSpPr>
          <p:cNvPr id="35" name="TextBox 244">
            <a:extLst>
              <a:ext uri="{FF2B5EF4-FFF2-40B4-BE49-F238E27FC236}">
                <a16:creationId xmlns:a16="http://schemas.microsoft.com/office/drawing/2014/main" id="{F7BA94D2-CF6D-4105-A3A4-240CA633397D}"/>
              </a:ext>
            </a:extLst>
          </p:cNvPr>
          <p:cNvSpPr txBox="1">
            <a:spLocks noChangeArrowheads="1"/>
          </p:cNvSpPr>
          <p:nvPr userDrawn="1"/>
        </p:nvSpPr>
        <p:spPr bwMode="auto">
          <a:xfrm>
            <a:off x="496492" y="2072650"/>
            <a:ext cx="1397905" cy="11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nSpc>
                <a:spcPct val="90000"/>
              </a:lnSpc>
              <a:defRPr/>
            </a:pPr>
            <a:r>
              <a:rPr lang="en-US" altLang="en-US" sz="800" b="1" kern="0">
                <a:solidFill>
                  <a:srgbClr val="000000"/>
                </a:solidFill>
              </a:rPr>
              <a:t>POR Name 2</a:t>
            </a:r>
          </a:p>
        </p:txBody>
      </p:sp>
      <p:sp>
        <p:nvSpPr>
          <p:cNvPr id="36" name="TextBox 244">
            <a:extLst>
              <a:ext uri="{FF2B5EF4-FFF2-40B4-BE49-F238E27FC236}">
                <a16:creationId xmlns:a16="http://schemas.microsoft.com/office/drawing/2014/main" id="{E9821DAB-81B4-4D45-B61A-F135F0682B3B}"/>
              </a:ext>
            </a:extLst>
          </p:cNvPr>
          <p:cNvSpPr txBox="1">
            <a:spLocks noChangeArrowheads="1"/>
          </p:cNvSpPr>
          <p:nvPr userDrawn="1"/>
        </p:nvSpPr>
        <p:spPr bwMode="auto">
          <a:xfrm>
            <a:off x="501789" y="2352655"/>
            <a:ext cx="1167860" cy="11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nSpc>
                <a:spcPct val="90000"/>
              </a:lnSpc>
              <a:defRPr/>
            </a:pPr>
            <a:r>
              <a:rPr lang="en-US" altLang="en-US" sz="800" b="1" kern="0">
                <a:solidFill>
                  <a:srgbClr val="000000"/>
                </a:solidFill>
              </a:rPr>
              <a:t>POR Name 3</a:t>
            </a:r>
          </a:p>
        </p:txBody>
      </p:sp>
      <p:sp>
        <p:nvSpPr>
          <p:cNvPr id="37" name="TextBox 1"/>
          <p:cNvSpPr txBox="1"/>
          <p:nvPr userDrawn="1"/>
        </p:nvSpPr>
        <p:spPr>
          <a:xfrm>
            <a:off x="8057551" y="2450737"/>
            <a:ext cx="353840" cy="175460"/>
          </a:xfrm>
          <a:prstGeom prst="rect">
            <a:avLst/>
          </a:prstGeom>
          <a:noFill/>
        </p:spPr>
        <p:txBody>
          <a:bodyPr wrap="none" lIns="13716" tIns="13716" rIns="13716" bIns="13716"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defRPr/>
            </a:pPr>
            <a:r>
              <a:rPr lang="en-US" sz="751" b="1">
                <a:solidFill>
                  <a:prstClr val="black"/>
                </a:solidFill>
                <a:latin typeface="Arial" charset="0"/>
                <a:ea typeface="ＭＳ Ｐゴシック" charset="-128"/>
                <a:cs typeface="Arial" panose="020B0604020202020204" pitchFamily="34" charset="0"/>
              </a:rPr>
              <a:t>IOC</a:t>
            </a:r>
          </a:p>
          <a:p>
            <a:pPr algn="ctr" fontAlgn="base">
              <a:spcBef>
                <a:spcPct val="0"/>
              </a:spcBef>
              <a:spcAft>
                <a:spcPct val="0"/>
              </a:spcAft>
              <a:defRPr/>
            </a:pPr>
            <a:endParaRPr lang="en-US" sz="751" b="1">
              <a:solidFill>
                <a:prstClr val="black"/>
              </a:solidFill>
              <a:latin typeface="Arial" charset="0"/>
              <a:ea typeface="ＭＳ Ｐゴシック" charset="-128"/>
              <a:cs typeface="Arial" panose="020B0604020202020204" pitchFamily="34" charset="0"/>
            </a:endParaRPr>
          </a:p>
        </p:txBody>
      </p:sp>
      <p:sp>
        <p:nvSpPr>
          <p:cNvPr id="38" name="TextBox 244">
            <a:extLst>
              <a:ext uri="{FF2B5EF4-FFF2-40B4-BE49-F238E27FC236}">
                <a16:creationId xmlns:a16="http://schemas.microsoft.com/office/drawing/2014/main" id="{0D7195C6-5719-4795-8E5E-B25BE39C9948}"/>
              </a:ext>
            </a:extLst>
          </p:cNvPr>
          <p:cNvSpPr txBox="1">
            <a:spLocks noChangeArrowheads="1"/>
          </p:cNvSpPr>
          <p:nvPr userDrawn="1"/>
        </p:nvSpPr>
        <p:spPr bwMode="auto">
          <a:xfrm>
            <a:off x="510683" y="2629063"/>
            <a:ext cx="2509625" cy="11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7">
              <a:lnSpc>
                <a:spcPct val="90000"/>
              </a:lnSpc>
              <a:defRPr/>
            </a:pPr>
            <a:r>
              <a:rPr lang="en-US" altLang="en-US" sz="800" b="1" kern="0">
                <a:solidFill>
                  <a:srgbClr val="000000"/>
                </a:solidFill>
              </a:rPr>
              <a:t>POR Name 4</a:t>
            </a:r>
          </a:p>
        </p:txBody>
      </p:sp>
      <p:sp>
        <p:nvSpPr>
          <p:cNvPr id="39" name="Isosceles Triangle 38"/>
          <p:cNvSpPr/>
          <p:nvPr userDrawn="1"/>
        </p:nvSpPr>
        <p:spPr>
          <a:xfrm>
            <a:off x="8122357" y="2598209"/>
            <a:ext cx="223328" cy="155339"/>
          </a:xfrm>
          <a:prstGeom prst="triangle">
            <a:avLst/>
          </a:prstGeom>
          <a:solidFill>
            <a:srgbClr val="F79646"/>
          </a:solidFill>
          <a:ln w="6350" cap="flat" cmpd="sng" algn="ctr">
            <a:solidFill>
              <a:sysClr val="windowText" lastClr="000000"/>
            </a:solidFill>
            <a:prstDash val="solid"/>
          </a:ln>
          <a:effectLst/>
        </p:spPr>
        <p:txBody>
          <a:bodyPr rtlCol="0" anchor="ctr"/>
          <a:lstStyle/>
          <a:p>
            <a:pPr algn="ctr" defTabSz="914377">
              <a:defRPr/>
            </a:pPr>
            <a:endParaRPr lang="en-US" sz="1800" kern="0">
              <a:solidFill>
                <a:prstClr val="white"/>
              </a:solidFill>
              <a:latin typeface="Arial"/>
              <a:cs typeface="Arial" pitchFamily="34" charset="0"/>
            </a:endParaRPr>
          </a:p>
        </p:txBody>
      </p:sp>
      <p:sp>
        <p:nvSpPr>
          <p:cNvPr id="40" name="Rectangle 39">
            <a:extLst>
              <a:ext uri="{FF2B5EF4-FFF2-40B4-BE49-F238E27FC236}">
                <a16:creationId xmlns:a16="http://schemas.microsoft.com/office/drawing/2014/main" id="{DBE75309-47CA-43CF-9BB7-F3A2EC887726}"/>
              </a:ext>
            </a:extLst>
          </p:cNvPr>
          <p:cNvSpPr/>
          <p:nvPr userDrawn="1"/>
        </p:nvSpPr>
        <p:spPr>
          <a:xfrm>
            <a:off x="2387393" y="2324165"/>
            <a:ext cx="3599431" cy="153617"/>
          </a:xfrm>
          <a:prstGeom prst="rect">
            <a:avLst/>
          </a:prstGeom>
          <a:solidFill>
            <a:srgbClr val="92D050">
              <a:alpha val="90000"/>
            </a:srgbClr>
          </a:solidFill>
          <a:ln w="6350" cap="flat" cmpd="sng" algn="ctr">
            <a:solidFill>
              <a:sysClr val="windowText" lastClr="000000"/>
            </a:solidFill>
            <a:prstDash val="solid"/>
            <a:miter lim="800000"/>
          </a:ln>
          <a:effectLst/>
        </p:spPr>
        <p:txBody>
          <a:bodyPr lIns="0" tIns="18288" rIns="0" bIns="0" rtlCol="0" anchor="ctr">
            <a:noAutofit/>
          </a:bodyPr>
          <a:lstStyle/>
          <a:p>
            <a:pPr defTabSz="914377">
              <a:defRPr/>
            </a:pPr>
            <a:r>
              <a:rPr lang="en-US" sz="700" b="1" kern="0">
                <a:solidFill>
                  <a:prstClr val="black"/>
                </a:solidFill>
              </a:rPr>
              <a:t>  Future UAS Tactical Demo</a:t>
            </a:r>
          </a:p>
        </p:txBody>
      </p:sp>
      <p:sp>
        <p:nvSpPr>
          <p:cNvPr id="41" name="Rectangle 40">
            <a:extLst>
              <a:ext uri="{FF2B5EF4-FFF2-40B4-BE49-F238E27FC236}">
                <a16:creationId xmlns:a16="http://schemas.microsoft.com/office/drawing/2014/main" id="{DBE75309-47CA-43CF-9BB7-F3A2EC887726}"/>
              </a:ext>
            </a:extLst>
          </p:cNvPr>
          <p:cNvSpPr/>
          <p:nvPr userDrawn="1"/>
        </p:nvSpPr>
        <p:spPr>
          <a:xfrm>
            <a:off x="6088898" y="2327982"/>
            <a:ext cx="4969183" cy="144975"/>
          </a:xfrm>
          <a:prstGeom prst="rect">
            <a:avLst/>
          </a:prstGeom>
          <a:solidFill>
            <a:srgbClr val="92D050">
              <a:alpha val="90000"/>
            </a:srgbClr>
          </a:solidFill>
          <a:ln w="6350" cap="flat" cmpd="sng" algn="ctr">
            <a:solidFill>
              <a:sysClr val="windowText" lastClr="000000"/>
            </a:solidFill>
            <a:prstDash val="solid"/>
            <a:miter lim="800000"/>
          </a:ln>
          <a:effectLst/>
        </p:spPr>
        <p:txBody>
          <a:bodyPr lIns="0" tIns="18288" rIns="0" bIns="0" rtlCol="0" anchor="ctr">
            <a:noAutofit/>
          </a:bodyPr>
          <a:lstStyle/>
          <a:p>
            <a:pPr algn="ctr" defTabSz="914377">
              <a:defRPr/>
            </a:pPr>
            <a:r>
              <a:rPr lang="en-US" sz="700" b="1" kern="0">
                <a:solidFill>
                  <a:prstClr val="black"/>
                </a:solidFill>
              </a:rPr>
              <a:t>Advanced UAS</a:t>
            </a:r>
          </a:p>
        </p:txBody>
      </p:sp>
      <p:sp>
        <p:nvSpPr>
          <p:cNvPr id="42" name="TextBox 244">
            <a:extLst>
              <a:ext uri="{FF2B5EF4-FFF2-40B4-BE49-F238E27FC236}">
                <a16:creationId xmlns:a16="http://schemas.microsoft.com/office/drawing/2014/main" id="{F9D12CF7-0678-4812-BE0A-C11BC1CC7968}"/>
              </a:ext>
            </a:extLst>
          </p:cNvPr>
          <p:cNvSpPr txBox="1">
            <a:spLocks noChangeArrowheads="1"/>
          </p:cNvSpPr>
          <p:nvPr userDrawn="1"/>
        </p:nvSpPr>
        <p:spPr bwMode="auto">
          <a:xfrm>
            <a:off x="465437" y="1436788"/>
            <a:ext cx="3920159" cy="11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defTabSz="914377">
              <a:lnSpc>
                <a:spcPct val="90000"/>
              </a:lnSpc>
              <a:defRPr/>
            </a:pPr>
            <a:r>
              <a:rPr lang="en-US" altLang="en-US" sz="800" b="1" kern="0">
                <a:solidFill>
                  <a:srgbClr val="000000"/>
                </a:solidFill>
              </a:rPr>
              <a:t>Emerging PORs</a:t>
            </a:r>
          </a:p>
        </p:txBody>
      </p:sp>
      <p:sp>
        <p:nvSpPr>
          <p:cNvPr id="43" name="Rectangle 42">
            <a:extLst>
              <a:ext uri="{FF2B5EF4-FFF2-40B4-BE49-F238E27FC236}">
                <a16:creationId xmlns:a16="http://schemas.microsoft.com/office/drawing/2014/main" id="{F9F84069-B8CF-4478-8B90-9A841CCCC4EC}"/>
              </a:ext>
            </a:extLst>
          </p:cNvPr>
          <p:cNvSpPr/>
          <p:nvPr userDrawn="1"/>
        </p:nvSpPr>
        <p:spPr>
          <a:xfrm>
            <a:off x="4203510" y="1424701"/>
            <a:ext cx="6854572" cy="139697"/>
          </a:xfrm>
          <a:prstGeom prst="rect">
            <a:avLst/>
          </a:prstGeom>
          <a:solidFill>
            <a:srgbClr val="92D050">
              <a:alpha val="90000"/>
            </a:srgbClr>
          </a:solidFill>
          <a:ln w="9525" cap="flat" cmpd="sng" algn="ctr">
            <a:solidFill>
              <a:sysClr val="windowText" lastClr="000000"/>
            </a:solidFill>
            <a:prstDash val="lgDash"/>
            <a:miter lim="800000"/>
          </a:ln>
          <a:effectLst/>
        </p:spPr>
        <p:txBody>
          <a:bodyPr lIns="0" tIns="18288" rIns="0" bIns="0" rtlCol="0" anchor="ctr">
            <a:noAutofit/>
          </a:bodyPr>
          <a:lstStyle/>
          <a:p>
            <a:pPr algn="ctr" defTabSz="914377">
              <a:defRPr/>
            </a:pPr>
            <a:endParaRPr lang="en-US" sz="1000" b="1" kern="0">
              <a:solidFill>
                <a:prstClr val="black"/>
              </a:solidFill>
            </a:endParaRPr>
          </a:p>
        </p:txBody>
      </p:sp>
      <p:sp>
        <p:nvSpPr>
          <p:cNvPr id="44" name="TextBox 43">
            <a:extLst>
              <a:ext uri="{FF2B5EF4-FFF2-40B4-BE49-F238E27FC236}">
                <a16:creationId xmlns:a16="http://schemas.microsoft.com/office/drawing/2014/main" id="{8D23D8C5-EE85-420B-BBB7-CF848A265866}"/>
              </a:ext>
            </a:extLst>
          </p:cNvPr>
          <p:cNvSpPr txBox="1"/>
          <p:nvPr userDrawn="1"/>
        </p:nvSpPr>
        <p:spPr>
          <a:xfrm rot="16200000">
            <a:off x="-437273" y="1955097"/>
            <a:ext cx="1454471" cy="175433"/>
          </a:xfrm>
          <a:prstGeom prst="rect">
            <a:avLst/>
          </a:prstGeom>
          <a:solidFill>
            <a:srgbClr val="92D050"/>
          </a:solidFill>
          <a:ln w="3175">
            <a:solidFill>
              <a:sysClr val="windowText" lastClr="000000"/>
            </a:solidFill>
          </a:ln>
        </p:spPr>
        <p:txBody>
          <a:bodyPr wrap="square" lIns="45720" tIns="18288" rIns="45720" bIns="18288">
            <a:spAutoFit/>
          </a:bodyPr>
          <a:lstStyle/>
          <a:p>
            <a:pPr algn="ctr" defTabSz="914377">
              <a:lnSpc>
                <a:spcPct val="90000"/>
              </a:lnSpc>
              <a:defRPr/>
            </a:pPr>
            <a:r>
              <a:rPr lang="en-US" sz="1000" b="1" kern="0">
                <a:solidFill>
                  <a:prstClr val="black"/>
                </a:solidFill>
                <a:latin typeface="Arial"/>
              </a:rPr>
              <a:t>Transition Partners</a:t>
            </a:r>
          </a:p>
        </p:txBody>
      </p:sp>
      <p:sp>
        <p:nvSpPr>
          <p:cNvPr id="45" name="TextBox 44">
            <a:extLst>
              <a:ext uri="{FF2B5EF4-FFF2-40B4-BE49-F238E27FC236}">
                <a16:creationId xmlns:a16="http://schemas.microsoft.com/office/drawing/2014/main" id="{A0209719-E5B1-4029-9723-C5EA9FF4EC19}"/>
              </a:ext>
            </a:extLst>
          </p:cNvPr>
          <p:cNvSpPr txBox="1"/>
          <p:nvPr userDrawn="1"/>
        </p:nvSpPr>
        <p:spPr bwMode="auto">
          <a:xfrm rot="16200000">
            <a:off x="-1252620" y="4514320"/>
            <a:ext cx="3082893" cy="175433"/>
          </a:xfrm>
          <a:prstGeom prst="rect">
            <a:avLst/>
          </a:prstGeom>
          <a:solidFill>
            <a:schemeClr val="bg1">
              <a:lumMod val="75000"/>
            </a:schemeClr>
          </a:solidFill>
          <a:ln w="3175">
            <a:solidFill>
              <a:sysClr val="windowText" lastClr="000000"/>
            </a:solidFill>
          </a:ln>
        </p:spPr>
        <p:txBody>
          <a:bodyPr wrap="square" lIns="45720" tIns="18288" rIns="45720" bIns="18288">
            <a:spAutoFit/>
          </a:bodyPr>
          <a:lstStyle/>
          <a:p>
            <a:pPr algn="ctr" defTabSz="914377">
              <a:lnSpc>
                <a:spcPct val="90000"/>
              </a:lnSpc>
              <a:defRPr/>
            </a:pPr>
            <a:r>
              <a:rPr lang="en-US" sz="1000" b="1" kern="0">
                <a:solidFill>
                  <a:prstClr val="black"/>
                </a:solidFill>
                <a:latin typeface="Arial"/>
              </a:rPr>
              <a:t>S&amp;T Projects</a:t>
            </a:r>
          </a:p>
        </p:txBody>
      </p:sp>
      <p:cxnSp>
        <p:nvCxnSpPr>
          <p:cNvPr id="46" name="Straight Connector 242">
            <a:extLst>
              <a:ext uri="{FF2B5EF4-FFF2-40B4-BE49-F238E27FC236}">
                <a16:creationId xmlns:a16="http://schemas.microsoft.com/office/drawing/2014/main" id="{B3DEF43B-39A2-45B5-93D3-E83A6A52290F}"/>
              </a:ext>
            </a:extLst>
          </p:cNvPr>
          <p:cNvCxnSpPr>
            <a:cxnSpLocks noChangeShapeType="1"/>
          </p:cNvCxnSpPr>
          <p:nvPr userDrawn="1"/>
        </p:nvCxnSpPr>
        <p:spPr bwMode="auto">
          <a:xfrm>
            <a:off x="24389" y="2910652"/>
            <a:ext cx="11049129" cy="9331"/>
          </a:xfrm>
          <a:prstGeom prst="line">
            <a:avLst/>
          </a:prstGeom>
          <a:noFill/>
          <a:ln w="57150" algn="ctr">
            <a:solidFill>
              <a:srgbClr val="A6A6A6"/>
            </a:solidFill>
            <a:prstDash val="sysDash"/>
            <a:round/>
            <a:headEnd/>
            <a:tailEnd/>
          </a:ln>
          <a:extLst>
            <a:ext uri="{909E8E84-426E-40DD-AFC4-6F175D3DCCD1}">
              <a14:hiddenFill xmlns:a14="http://schemas.microsoft.com/office/drawing/2010/main">
                <a:noFill/>
              </a14:hiddenFill>
            </a:ext>
          </a:extLst>
        </p:spPr>
      </p:cxnSp>
      <p:sp>
        <p:nvSpPr>
          <p:cNvPr id="47" name="TextBox 1"/>
          <p:cNvSpPr txBox="1"/>
          <p:nvPr userDrawn="1"/>
        </p:nvSpPr>
        <p:spPr>
          <a:xfrm>
            <a:off x="8045279" y="1886287"/>
            <a:ext cx="353840" cy="174887"/>
          </a:xfrm>
          <a:prstGeom prst="rect">
            <a:avLst/>
          </a:prstGeom>
          <a:noFill/>
        </p:spPr>
        <p:txBody>
          <a:bodyPr wrap="none" lIns="13716" tIns="13716" rIns="13716" bIns="13716"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defRPr/>
            </a:pPr>
            <a:r>
              <a:rPr lang="en-US" sz="751" b="1">
                <a:solidFill>
                  <a:prstClr val="black"/>
                </a:solidFill>
                <a:latin typeface="Arial" charset="0"/>
                <a:ea typeface="ＭＳ Ｐゴシック" charset="-128"/>
                <a:cs typeface="Arial" panose="020B0604020202020204" pitchFamily="34" charset="0"/>
              </a:rPr>
              <a:t>MS C</a:t>
            </a:r>
          </a:p>
          <a:p>
            <a:pPr algn="ctr" fontAlgn="base">
              <a:spcBef>
                <a:spcPct val="0"/>
              </a:spcBef>
              <a:spcAft>
                <a:spcPct val="0"/>
              </a:spcAft>
              <a:defRPr/>
            </a:pPr>
            <a:endParaRPr lang="en-US" sz="751" b="1">
              <a:solidFill>
                <a:prstClr val="black"/>
              </a:solidFill>
              <a:latin typeface="Arial" charset="0"/>
              <a:ea typeface="ＭＳ Ｐゴシック" charset="-128"/>
              <a:cs typeface="Arial" panose="020B0604020202020204" pitchFamily="34" charset="0"/>
            </a:endParaRPr>
          </a:p>
        </p:txBody>
      </p:sp>
      <p:sp>
        <p:nvSpPr>
          <p:cNvPr id="48" name="Isosceles Triangle 47"/>
          <p:cNvSpPr/>
          <p:nvPr userDrawn="1"/>
        </p:nvSpPr>
        <p:spPr>
          <a:xfrm>
            <a:off x="8110535" y="2031640"/>
            <a:ext cx="223328" cy="155339"/>
          </a:xfrm>
          <a:prstGeom prst="triangle">
            <a:avLst/>
          </a:prstGeom>
          <a:solidFill>
            <a:srgbClr val="F79646"/>
          </a:solidFill>
          <a:ln w="6350" cap="flat" cmpd="sng" algn="ctr">
            <a:solidFill>
              <a:sysClr val="windowText" lastClr="000000"/>
            </a:solidFill>
            <a:prstDash val="solid"/>
          </a:ln>
          <a:effectLst/>
        </p:spPr>
        <p:txBody>
          <a:bodyPr rtlCol="0" anchor="ctr"/>
          <a:lstStyle/>
          <a:p>
            <a:pPr algn="ctr" defTabSz="914377">
              <a:defRPr/>
            </a:pPr>
            <a:endParaRPr lang="en-US" sz="1800" kern="0">
              <a:solidFill>
                <a:prstClr val="white"/>
              </a:solidFill>
              <a:latin typeface="Arial"/>
              <a:cs typeface="Arial" pitchFamily="34" charset="0"/>
            </a:endParaRPr>
          </a:p>
        </p:txBody>
      </p:sp>
      <p:sp>
        <p:nvSpPr>
          <p:cNvPr id="49" name="TextBox 1"/>
          <p:cNvSpPr txBox="1"/>
          <p:nvPr userDrawn="1"/>
        </p:nvSpPr>
        <p:spPr>
          <a:xfrm>
            <a:off x="5448527" y="1581566"/>
            <a:ext cx="353840" cy="175460"/>
          </a:xfrm>
          <a:prstGeom prst="rect">
            <a:avLst/>
          </a:prstGeom>
          <a:noFill/>
        </p:spPr>
        <p:txBody>
          <a:bodyPr wrap="none" lIns="13716" tIns="13716" rIns="13716" bIns="13716"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defRPr/>
            </a:pPr>
            <a:r>
              <a:rPr lang="en-US" sz="751" b="1">
                <a:solidFill>
                  <a:prstClr val="black"/>
                </a:solidFill>
                <a:latin typeface="Arial" charset="0"/>
                <a:ea typeface="ＭＳ Ｐゴシック" charset="-128"/>
                <a:cs typeface="Arial" panose="020B0604020202020204" pitchFamily="34" charset="0"/>
              </a:rPr>
              <a:t>MS B</a:t>
            </a:r>
          </a:p>
          <a:p>
            <a:pPr algn="ctr" fontAlgn="base">
              <a:spcBef>
                <a:spcPct val="0"/>
              </a:spcBef>
              <a:spcAft>
                <a:spcPct val="0"/>
              </a:spcAft>
              <a:defRPr/>
            </a:pPr>
            <a:endParaRPr lang="en-US" sz="751" b="1">
              <a:solidFill>
                <a:prstClr val="black"/>
              </a:solidFill>
              <a:latin typeface="Arial" charset="0"/>
              <a:ea typeface="ＭＳ Ｐゴシック" charset="-128"/>
              <a:cs typeface="Arial" panose="020B0604020202020204" pitchFamily="34" charset="0"/>
            </a:endParaRPr>
          </a:p>
        </p:txBody>
      </p:sp>
      <p:sp>
        <p:nvSpPr>
          <p:cNvPr id="50" name="Isosceles Triangle 49"/>
          <p:cNvSpPr/>
          <p:nvPr userDrawn="1"/>
        </p:nvSpPr>
        <p:spPr>
          <a:xfrm>
            <a:off x="5498645" y="1713087"/>
            <a:ext cx="223328" cy="155339"/>
          </a:xfrm>
          <a:prstGeom prst="triangle">
            <a:avLst/>
          </a:prstGeom>
          <a:solidFill>
            <a:srgbClr val="F79646"/>
          </a:solidFill>
          <a:ln w="6350" cap="flat" cmpd="sng" algn="ctr">
            <a:solidFill>
              <a:sysClr val="windowText" lastClr="000000"/>
            </a:solidFill>
            <a:prstDash val="solid"/>
          </a:ln>
          <a:effectLst/>
        </p:spPr>
        <p:txBody>
          <a:bodyPr rtlCol="0" anchor="ctr"/>
          <a:lstStyle/>
          <a:p>
            <a:pPr algn="ctr" defTabSz="914377">
              <a:defRPr/>
            </a:pPr>
            <a:endParaRPr lang="en-US" sz="1800" kern="0">
              <a:solidFill>
                <a:prstClr val="white"/>
              </a:solidFill>
              <a:latin typeface="Arial"/>
              <a:cs typeface="Arial" pitchFamily="34" charset="0"/>
            </a:endParaRPr>
          </a:p>
        </p:txBody>
      </p:sp>
      <p:sp>
        <p:nvSpPr>
          <p:cNvPr id="51" name="TextBox 1"/>
          <p:cNvSpPr txBox="1"/>
          <p:nvPr userDrawn="1"/>
        </p:nvSpPr>
        <p:spPr>
          <a:xfrm>
            <a:off x="8467871" y="1572177"/>
            <a:ext cx="353840" cy="175460"/>
          </a:xfrm>
          <a:prstGeom prst="rect">
            <a:avLst/>
          </a:prstGeom>
          <a:noFill/>
        </p:spPr>
        <p:txBody>
          <a:bodyPr wrap="none" lIns="13716" tIns="13716" rIns="13716" bIns="13716"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defRPr/>
            </a:pPr>
            <a:r>
              <a:rPr lang="en-US" sz="751" b="1">
                <a:solidFill>
                  <a:prstClr val="black"/>
                </a:solidFill>
                <a:latin typeface="Arial" charset="0"/>
                <a:ea typeface="ＭＳ Ｐゴシック" charset="-128"/>
                <a:cs typeface="Arial" panose="020B0604020202020204" pitchFamily="34" charset="0"/>
              </a:rPr>
              <a:t>MS C</a:t>
            </a:r>
          </a:p>
          <a:p>
            <a:pPr algn="ctr" fontAlgn="base">
              <a:spcBef>
                <a:spcPct val="0"/>
              </a:spcBef>
              <a:spcAft>
                <a:spcPct val="0"/>
              </a:spcAft>
              <a:defRPr/>
            </a:pPr>
            <a:endParaRPr lang="en-US" sz="751" b="1">
              <a:solidFill>
                <a:prstClr val="black"/>
              </a:solidFill>
              <a:latin typeface="Arial" charset="0"/>
              <a:ea typeface="ＭＳ Ｐゴシック" charset="-128"/>
              <a:cs typeface="Arial" panose="020B0604020202020204" pitchFamily="34" charset="0"/>
            </a:endParaRPr>
          </a:p>
        </p:txBody>
      </p:sp>
      <p:sp>
        <p:nvSpPr>
          <p:cNvPr id="52" name="Isosceles Triangle 51"/>
          <p:cNvSpPr/>
          <p:nvPr userDrawn="1"/>
        </p:nvSpPr>
        <p:spPr>
          <a:xfrm>
            <a:off x="8533124" y="1722932"/>
            <a:ext cx="223328" cy="155339"/>
          </a:xfrm>
          <a:prstGeom prst="triangle">
            <a:avLst/>
          </a:prstGeom>
          <a:solidFill>
            <a:srgbClr val="F79646"/>
          </a:solidFill>
          <a:ln w="6350" cap="flat" cmpd="sng" algn="ctr">
            <a:solidFill>
              <a:sysClr val="windowText" lastClr="000000"/>
            </a:solidFill>
            <a:prstDash val="solid"/>
          </a:ln>
          <a:effectLst/>
        </p:spPr>
        <p:txBody>
          <a:bodyPr rtlCol="0" anchor="ctr"/>
          <a:lstStyle/>
          <a:p>
            <a:pPr algn="ctr" defTabSz="914377">
              <a:defRPr/>
            </a:pPr>
            <a:endParaRPr lang="en-US" sz="1800" kern="0">
              <a:solidFill>
                <a:prstClr val="white"/>
              </a:solidFill>
              <a:latin typeface="Arial"/>
              <a:cs typeface="Arial" pitchFamily="34" charset="0"/>
            </a:endParaRPr>
          </a:p>
        </p:txBody>
      </p:sp>
      <p:sp>
        <p:nvSpPr>
          <p:cNvPr id="53" name="Isosceles Triangle 52"/>
          <p:cNvSpPr/>
          <p:nvPr userDrawn="1"/>
        </p:nvSpPr>
        <p:spPr>
          <a:xfrm>
            <a:off x="9745051" y="1714495"/>
            <a:ext cx="223328" cy="155339"/>
          </a:xfrm>
          <a:prstGeom prst="triangle">
            <a:avLst/>
          </a:prstGeom>
          <a:solidFill>
            <a:srgbClr val="F79646"/>
          </a:solidFill>
          <a:ln w="6350" cap="flat" cmpd="sng" algn="ctr">
            <a:solidFill>
              <a:sysClr val="windowText" lastClr="000000"/>
            </a:solidFill>
            <a:prstDash val="solid"/>
          </a:ln>
          <a:effectLst/>
        </p:spPr>
        <p:txBody>
          <a:bodyPr rtlCol="0" anchor="ctr"/>
          <a:lstStyle/>
          <a:p>
            <a:pPr algn="ctr" defTabSz="914377">
              <a:defRPr/>
            </a:pPr>
            <a:endParaRPr lang="en-US" sz="1800" kern="0">
              <a:solidFill>
                <a:prstClr val="white"/>
              </a:solidFill>
              <a:latin typeface="Arial"/>
              <a:cs typeface="Arial" pitchFamily="34" charset="0"/>
            </a:endParaRPr>
          </a:p>
        </p:txBody>
      </p:sp>
      <p:sp>
        <p:nvSpPr>
          <p:cNvPr id="54" name="TextBox 1"/>
          <p:cNvSpPr txBox="1"/>
          <p:nvPr userDrawn="1"/>
        </p:nvSpPr>
        <p:spPr>
          <a:xfrm>
            <a:off x="9679796" y="1571031"/>
            <a:ext cx="353840" cy="175460"/>
          </a:xfrm>
          <a:prstGeom prst="rect">
            <a:avLst/>
          </a:prstGeom>
          <a:noFill/>
        </p:spPr>
        <p:txBody>
          <a:bodyPr wrap="none" lIns="13716" tIns="13716" rIns="13716" bIns="13716"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defRPr/>
            </a:pPr>
            <a:r>
              <a:rPr lang="en-US" sz="751" b="1">
                <a:solidFill>
                  <a:prstClr val="black"/>
                </a:solidFill>
                <a:latin typeface="Arial" charset="0"/>
                <a:ea typeface="ＭＳ Ｐゴシック" charset="-128"/>
                <a:cs typeface="Arial" panose="020B0604020202020204" pitchFamily="34" charset="0"/>
              </a:rPr>
              <a:t>FUE</a:t>
            </a:r>
          </a:p>
          <a:p>
            <a:pPr algn="ctr" fontAlgn="base">
              <a:spcBef>
                <a:spcPct val="0"/>
              </a:spcBef>
              <a:spcAft>
                <a:spcPct val="0"/>
              </a:spcAft>
              <a:defRPr/>
            </a:pPr>
            <a:endParaRPr lang="en-US" sz="751" b="1">
              <a:solidFill>
                <a:prstClr val="black"/>
              </a:solidFill>
              <a:latin typeface="Arial" charset="0"/>
              <a:ea typeface="ＭＳ Ｐゴシック" charset="-128"/>
              <a:cs typeface="Arial" panose="020B0604020202020204" pitchFamily="34" charset="0"/>
            </a:endParaRPr>
          </a:p>
        </p:txBody>
      </p:sp>
      <p:sp>
        <p:nvSpPr>
          <p:cNvPr id="55" name="Isosceles Triangle 54"/>
          <p:cNvSpPr/>
          <p:nvPr userDrawn="1"/>
        </p:nvSpPr>
        <p:spPr>
          <a:xfrm>
            <a:off x="9745051" y="2026060"/>
            <a:ext cx="223328" cy="155339"/>
          </a:xfrm>
          <a:prstGeom prst="triangle">
            <a:avLst/>
          </a:prstGeom>
          <a:solidFill>
            <a:srgbClr val="F79646"/>
          </a:solidFill>
          <a:ln w="6350" cap="flat" cmpd="sng" algn="ctr">
            <a:solidFill>
              <a:sysClr val="windowText" lastClr="000000"/>
            </a:solidFill>
            <a:prstDash val="solid"/>
          </a:ln>
          <a:effectLst/>
        </p:spPr>
        <p:txBody>
          <a:bodyPr rtlCol="0" anchor="ctr"/>
          <a:lstStyle/>
          <a:p>
            <a:pPr algn="ctr" defTabSz="914377">
              <a:defRPr/>
            </a:pPr>
            <a:endParaRPr lang="en-US" sz="1800" kern="0">
              <a:solidFill>
                <a:prstClr val="white"/>
              </a:solidFill>
              <a:latin typeface="Arial"/>
              <a:cs typeface="Arial" pitchFamily="34" charset="0"/>
            </a:endParaRPr>
          </a:p>
        </p:txBody>
      </p:sp>
      <p:sp>
        <p:nvSpPr>
          <p:cNvPr id="56" name="TextBox 1"/>
          <p:cNvSpPr txBox="1"/>
          <p:nvPr userDrawn="1"/>
        </p:nvSpPr>
        <p:spPr>
          <a:xfrm>
            <a:off x="9665865" y="1887586"/>
            <a:ext cx="353840" cy="175460"/>
          </a:xfrm>
          <a:prstGeom prst="rect">
            <a:avLst/>
          </a:prstGeom>
          <a:noFill/>
        </p:spPr>
        <p:txBody>
          <a:bodyPr wrap="none" lIns="13716" tIns="13716" rIns="13716" bIns="13716"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defRPr/>
            </a:pPr>
            <a:r>
              <a:rPr lang="en-US" sz="751" b="1">
                <a:solidFill>
                  <a:prstClr val="black"/>
                </a:solidFill>
                <a:latin typeface="Arial" charset="0"/>
                <a:ea typeface="ＭＳ Ｐゴシック" charset="-128"/>
                <a:cs typeface="Arial" panose="020B0604020202020204" pitchFamily="34" charset="0"/>
              </a:rPr>
              <a:t>FUE</a:t>
            </a:r>
          </a:p>
          <a:p>
            <a:pPr algn="ctr" fontAlgn="base">
              <a:spcBef>
                <a:spcPct val="0"/>
              </a:spcBef>
              <a:spcAft>
                <a:spcPct val="0"/>
              </a:spcAft>
              <a:defRPr/>
            </a:pPr>
            <a:endParaRPr lang="en-US" sz="751" b="1">
              <a:solidFill>
                <a:prstClr val="black"/>
              </a:solidFill>
              <a:latin typeface="Arial" charset="0"/>
              <a:ea typeface="ＭＳ Ｐゴシック" charset="-128"/>
              <a:cs typeface="Arial" panose="020B0604020202020204" pitchFamily="34" charset="0"/>
            </a:endParaRPr>
          </a:p>
        </p:txBody>
      </p:sp>
      <p:sp>
        <p:nvSpPr>
          <p:cNvPr id="57" name="TextBox 1"/>
          <p:cNvSpPr txBox="1"/>
          <p:nvPr userDrawn="1"/>
        </p:nvSpPr>
        <p:spPr>
          <a:xfrm>
            <a:off x="5441673" y="1887838"/>
            <a:ext cx="353840" cy="207823"/>
          </a:xfrm>
          <a:prstGeom prst="rect">
            <a:avLst/>
          </a:prstGeom>
          <a:noFill/>
        </p:spPr>
        <p:txBody>
          <a:bodyPr wrap="none" lIns="13716" tIns="13716" rIns="13716" bIns="13716"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defRPr/>
            </a:pPr>
            <a:r>
              <a:rPr lang="en-US" sz="751" b="1">
                <a:solidFill>
                  <a:prstClr val="black"/>
                </a:solidFill>
                <a:latin typeface="Arial" charset="0"/>
                <a:ea typeface="ＭＳ Ｐゴシック" charset="-128"/>
                <a:cs typeface="Arial" panose="020B0604020202020204" pitchFamily="34" charset="0"/>
              </a:rPr>
              <a:t>MS B</a:t>
            </a:r>
          </a:p>
          <a:p>
            <a:pPr algn="ctr" fontAlgn="base">
              <a:spcBef>
                <a:spcPct val="0"/>
              </a:spcBef>
              <a:spcAft>
                <a:spcPct val="0"/>
              </a:spcAft>
              <a:defRPr/>
            </a:pPr>
            <a:endParaRPr lang="en-US" sz="751" b="1">
              <a:solidFill>
                <a:prstClr val="black"/>
              </a:solidFill>
              <a:latin typeface="Arial" charset="0"/>
              <a:ea typeface="ＭＳ Ｐゴシック" charset="-128"/>
              <a:cs typeface="Arial" panose="020B0604020202020204" pitchFamily="34" charset="0"/>
            </a:endParaRPr>
          </a:p>
        </p:txBody>
      </p:sp>
      <p:sp>
        <p:nvSpPr>
          <p:cNvPr id="58" name="Isosceles Triangle 57"/>
          <p:cNvSpPr/>
          <p:nvPr userDrawn="1"/>
        </p:nvSpPr>
        <p:spPr>
          <a:xfrm>
            <a:off x="5480868" y="2024107"/>
            <a:ext cx="223328" cy="155339"/>
          </a:xfrm>
          <a:prstGeom prst="triangle">
            <a:avLst/>
          </a:prstGeom>
          <a:solidFill>
            <a:srgbClr val="F79646"/>
          </a:solidFill>
          <a:ln w="6350" cap="flat" cmpd="sng" algn="ctr">
            <a:solidFill>
              <a:sysClr val="windowText" lastClr="000000"/>
            </a:solidFill>
            <a:prstDash val="solid"/>
          </a:ln>
          <a:effectLst/>
        </p:spPr>
        <p:txBody>
          <a:bodyPr rtlCol="0" anchor="ctr"/>
          <a:lstStyle/>
          <a:p>
            <a:pPr algn="ctr" defTabSz="914377">
              <a:defRPr/>
            </a:pPr>
            <a:endParaRPr lang="en-US" sz="1800" kern="0">
              <a:solidFill>
                <a:prstClr val="white"/>
              </a:solidFill>
              <a:latin typeface="Arial"/>
              <a:cs typeface="Arial" pitchFamily="34" charset="0"/>
            </a:endParaRPr>
          </a:p>
        </p:txBody>
      </p:sp>
      <p:sp>
        <p:nvSpPr>
          <p:cNvPr id="59" name="TextBox 1"/>
          <p:cNvSpPr txBox="1"/>
          <p:nvPr userDrawn="1"/>
        </p:nvSpPr>
        <p:spPr>
          <a:xfrm>
            <a:off x="4002116" y="1906231"/>
            <a:ext cx="353840" cy="207823"/>
          </a:xfrm>
          <a:prstGeom prst="rect">
            <a:avLst/>
          </a:prstGeom>
          <a:noFill/>
        </p:spPr>
        <p:txBody>
          <a:bodyPr wrap="none" lIns="13716" tIns="13716" rIns="13716" bIns="13716"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defRPr/>
            </a:pPr>
            <a:r>
              <a:rPr lang="en-US" sz="751" b="1">
                <a:solidFill>
                  <a:prstClr val="black"/>
                </a:solidFill>
                <a:latin typeface="Arial" charset="0"/>
                <a:ea typeface="ＭＳ Ｐゴシック" charset="-128"/>
                <a:cs typeface="Arial" panose="020B0604020202020204" pitchFamily="34" charset="0"/>
              </a:rPr>
              <a:t>MS A</a:t>
            </a:r>
          </a:p>
          <a:p>
            <a:pPr algn="ctr" fontAlgn="base">
              <a:spcBef>
                <a:spcPct val="0"/>
              </a:spcBef>
              <a:spcAft>
                <a:spcPct val="0"/>
              </a:spcAft>
              <a:defRPr/>
            </a:pPr>
            <a:endParaRPr lang="en-US" sz="751" b="1">
              <a:solidFill>
                <a:prstClr val="black"/>
              </a:solidFill>
              <a:latin typeface="Arial" charset="0"/>
              <a:ea typeface="ＭＳ Ｐゴシック" charset="-128"/>
              <a:cs typeface="Arial" panose="020B0604020202020204" pitchFamily="34" charset="0"/>
            </a:endParaRPr>
          </a:p>
        </p:txBody>
      </p:sp>
      <p:sp>
        <p:nvSpPr>
          <p:cNvPr id="60" name="Isosceles Triangle 59"/>
          <p:cNvSpPr/>
          <p:nvPr userDrawn="1"/>
        </p:nvSpPr>
        <p:spPr>
          <a:xfrm>
            <a:off x="4041311" y="2042492"/>
            <a:ext cx="223328" cy="155339"/>
          </a:xfrm>
          <a:prstGeom prst="triangle">
            <a:avLst/>
          </a:prstGeom>
          <a:solidFill>
            <a:srgbClr val="F79646"/>
          </a:solidFill>
          <a:ln w="6350" cap="flat" cmpd="sng" algn="ctr">
            <a:solidFill>
              <a:sysClr val="windowText" lastClr="000000"/>
            </a:solidFill>
            <a:prstDash val="solid"/>
          </a:ln>
          <a:effectLst/>
        </p:spPr>
        <p:txBody>
          <a:bodyPr rtlCol="0" anchor="ctr"/>
          <a:lstStyle/>
          <a:p>
            <a:pPr algn="ctr" defTabSz="914377">
              <a:defRPr/>
            </a:pPr>
            <a:endParaRPr lang="en-US" sz="1800" kern="0">
              <a:solidFill>
                <a:prstClr val="white"/>
              </a:solidFill>
              <a:latin typeface="Arial"/>
              <a:cs typeface="Arial" pitchFamily="34" charset="0"/>
            </a:endParaRPr>
          </a:p>
        </p:txBody>
      </p:sp>
      <p:sp>
        <p:nvSpPr>
          <p:cNvPr id="61" name="TextBox 1"/>
          <p:cNvSpPr txBox="1"/>
          <p:nvPr userDrawn="1"/>
        </p:nvSpPr>
        <p:spPr>
          <a:xfrm>
            <a:off x="2905316" y="1897443"/>
            <a:ext cx="353840" cy="207823"/>
          </a:xfrm>
          <a:prstGeom prst="rect">
            <a:avLst/>
          </a:prstGeom>
          <a:noFill/>
        </p:spPr>
        <p:txBody>
          <a:bodyPr wrap="none" lIns="13716" tIns="13716" rIns="13716" bIns="13716"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defRPr/>
            </a:pPr>
            <a:r>
              <a:rPr lang="en-US" sz="751" b="1" err="1">
                <a:solidFill>
                  <a:prstClr val="black"/>
                </a:solidFill>
                <a:latin typeface="Arial" charset="0"/>
                <a:ea typeface="ＭＳ Ｐゴシック" charset="-128"/>
                <a:cs typeface="Arial" panose="020B0604020202020204" pitchFamily="34" charset="0"/>
              </a:rPr>
              <a:t>AoA</a:t>
            </a:r>
            <a:endParaRPr lang="en-US" sz="751" b="1">
              <a:solidFill>
                <a:prstClr val="black"/>
              </a:solidFill>
              <a:latin typeface="Arial" charset="0"/>
              <a:ea typeface="ＭＳ Ｐゴシック" charset="-128"/>
              <a:cs typeface="Arial" panose="020B0604020202020204" pitchFamily="34" charset="0"/>
            </a:endParaRPr>
          </a:p>
        </p:txBody>
      </p:sp>
      <p:sp>
        <p:nvSpPr>
          <p:cNvPr id="62" name="Isosceles Triangle 61"/>
          <p:cNvSpPr/>
          <p:nvPr userDrawn="1"/>
        </p:nvSpPr>
        <p:spPr>
          <a:xfrm>
            <a:off x="2944511" y="2033704"/>
            <a:ext cx="223328" cy="155339"/>
          </a:xfrm>
          <a:prstGeom prst="triangle">
            <a:avLst/>
          </a:prstGeom>
          <a:solidFill>
            <a:srgbClr val="F79646"/>
          </a:solidFill>
          <a:ln w="6350" cap="flat" cmpd="sng" algn="ctr">
            <a:solidFill>
              <a:sysClr val="windowText" lastClr="000000"/>
            </a:solidFill>
            <a:prstDash val="solid"/>
          </a:ln>
          <a:effectLst/>
        </p:spPr>
        <p:txBody>
          <a:bodyPr rtlCol="0" anchor="ctr"/>
          <a:lstStyle/>
          <a:p>
            <a:pPr algn="ctr" defTabSz="914377">
              <a:defRPr/>
            </a:pPr>
            <a:endParaRPr lang="en-US" sz="1800" kern="0">
              <a:solidFill>
                <a:prstClr val="white"/>
              </a:solidFill>
              <a:latin typeface="Arial"/>
              <a:cs typeface="Arial" pitchFamily="34" charset="0"/>
            </a:endParaRPr>
          </a:p>
        </p:txBody>
      </p:sp>
      <p:sp>
        <p:nvSpPr>
          <p:cNvPr id="63" name="TextBox 1"/>
          <p:cNvSpPr txBox="1"/>
          <p:nvPr userDrawn="1"/>
        </p:nvSpPr>
        <p:spPr>
          <a:xfrm>
            <a:off x="3460500" y="1894663"/>
            <a:ext cx="353840" cy="207823"/>
          </a:xfrm>
          <a:prstGeom prst="rect">
            <a:avLst/>
          </a:prstGeom>
          <a:noFill/>
        </p:spPr>
        <p:txBody>
          <a:bodyPr wrap="none" lIns="13716" tIns="13716" rIns="13716" bIns="13716"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defRPr/>
            </a:pPr>
            <a:r>
              <a:rPr lang="en-US" sz="751" b="1">
                <a:solidFill>
                  <a:prstClr val="black"/>
                </a:solidFill>
                <a:latin typeface="Arial" charset="0"/>
                <a:ea typeface="ＭＳ Ｐゴシック" charset="-128"/>
                <a:cs typeface="Arial" panose="020B0604020202020204" pitchFamily="34" charset="0"/>
              </a:rPr>
              <a:t>LRIP</a:t>
            </a:r>
          </a:p>
          <a:p>
            <a:pPr algn="ctr" fontAlgn="base">
              <a:spcBef>
                <a:spcPct val="0"/>
              </a:spcBef>
              <a:spcAft>
                <a:spcPct val="0"/>
              </a:spcAft>
              <a:defRPr/>
            </a:pPr>
            <a:endParaRPr lang="en-US" sz="751" b="1">
              <a:solidFill>
                <a:prstClr val="black"/>
              </a:solidFill>
              <a:latin typeface="Arial" charset="0"/>
              <a:ea typeface="ＭＳ Ｐゴシック" charset="-128"/>
              <a:cs typeface="Arial" panose="020B0604020202020204" pitchFamily="34" charset="0"/>
            </a:endParaRPr>
          </a:p>
        </p:txBody>
      </p:sp>
      <p:sp>
        <p:nvSpPr>
          <p:cNvPr id="64" name="Isosceles Triangle 63"/>
          <p:cNvSpPr/>
          <p:nvPr userDrawn="1"/>
        </p:nvSpPr>
        <p:spPr>
          <a:xfrm>
            <a:off x="3499696" y="2030928"/>
            <a:ext cx="223328" cy="155339"/>
          </a:xfrm>
          <a:prstGeom prst="triangle">
            <a:avLst/>
          </a:prstGeom>
          <a:solidFill>
            <a:srgbClr val="F79646"/>
          </a:solidFill>
          <a:ln w="6350" cap="flat" cmpd="sng" algn="ctr">
            <a:solidFill>
              <a:sysClr val="windowText" lastClr="000000"/>
            </a:solidFill>
            <a:prstDash val="solid"/>
          </a:ln>
          <a:effectLst/>
        </p:spPr>
        <p:txBody>
          <a:bodyPr rtlCol="0" anchor="ctr"/>
          <a:lstStyle/>
          <a:p>
            <a:pPr algn="ctr" defTabSz="914377">
              <a:defRPr/>
            </a:pPr>
            <a:endParaRPr lang="en-US" sz="1800" kern="0">
              <a:solidFill>
                <a:prstClr val="white"/>
              </a:solidFill>
              <a:latin typeface="Arial"/>
              <a:cs typeface="Arial" pitchFamily="34" charset="0"/>
            </a:endParaRPr>
          </a:p>
        </p:txBody>
      </p:sp>
      <p:sp>
        <p:nvSpPr>
          <p:cNvPr id="65" name="TextBox 1"/>
          <p:cNvSpPr txBox="1"/>
          <p:nvPr userDrawn="1"/>
        </p:nvSpPr>
        <p:spPr>
          <a:xfrm>
            <a:off x="2288020" y="1907413"/>
            <a:ext cx="353840" cy="207823"/>
          </a:xfrm>
          <a:prstGeom prst="rect">
            <a:avLst/>
          </a:prstGeom>
          <a:noFill/>
        </p:spPr>
        <p:txBody>
          <a:bodyPr wrap="none" lIns="13716" tIns="13716" rIns="13716" bIns="13716"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defRPr/>
            </a:pPr>
            <a:r>
              <a:rPr lang="en-US" sz="751" b="1">
                <a:solidFill>
                  <a:prstClr val="black"/>
                </a:solidFill>
                <a:latin typeface="Arial" charset="0"/>
                <a:ea typeface="ＭＳ Ｐゴシック" charset="-128"/>
                <a:cs typeface="Arial" panose="020B0604020202020204" pitchFamily="34" charset="0"/>
              </a:rPr>
              <a:t>RFI</a:t>
            </a:r>
          </a:p>
          <a:p>
            <a:pPr algn="ctr" fontAlgn="base">
              <a:spcBef>
                <a:spcPct val="0"/>
              </a:spcBef>
              <a:spcAft>
                <a:spcPct val="0"/>
              </a:spcAft>
              <a:defRPr/>
            </a:pPr>
            <a:endParaRPr lang="en-US" sz="751" b="1">
              <a:solidFill>
                <a:prstClr val="black"/>
              </a:solidFill>
              <a:latin typeface="Arial" charset="0"/>
              <a:ea typeface="ＭＳ Ｐゴシック" charset="-128"/>
              <a:cs typeface="Arial" panose="020B0604020202020204" pitchFamily="34" charset="0"/>
            </a:endParaRPr>
          </a:p>
        </p:txBody>
      </p:sp>
      <p:sp>
        <p:nvSpPr>
          <p:cNvPr id="66" name="Isosceles Triangle 65"/>
          <p:cNvSpPr/>
          <p:nvPr userDrawn="1"/>
        </p:nvSpPr>
        <p:spPr>
          <a:xfrm>
            <a:off x="2327215" y="2043673"/>
            <a:ext cx="223328" cy="155339"/>
          </a:xfrm>
          <a:prstGeom prst="triangle">
            <a:avLst/>
          </a:prstGeom>
          <a:solidFill>
            <a:srgbClr val="F79646"/>
          </a:solidFill>
          <a:ln w="6350" cap="flat" cmpd="sng" algn="ctr">
            <a:solidFill>
              <a:sysClr val="windowText" lastClr="000000"/>
            </a:solidFill>
            <a:prstDash val="solid"/>
          </a:ln>
          <a:effectLst/>
        </p:spPr>
        <p:txBody>
          <a:bodyPr rtlCol="0" anchor="ctr"/>
          <a:lstStyle/>
          <a:p>
            <a:pPr algn="ctr" defTabSz="914377">
              <a:defRPr/>
            </a:pPr>
            <a:endParaRPr lang="en-US" sz="1800" kern="0">
              <a:solidFill>
                <a:prstClr val="white"/>
              </a:solidFill>
              <a:latin typeface="Arial"/>
              <a:cs typeface="Arial" pitchFamily="34" charset="0"/>
            </a:endParaRPr>
          </a:p>
        </p:txBody>
      </p:sp>
      <p:sp>
        <p:nvSpPr>
          <p:cNvPr id="67" name="TextBox 1"/>
          <p:cNvSpPr txBox="1"/>
          <p:nvPr userDrawn="1"/>
        </p:nvSpPr>
        <p:spPr>
          <a:xfrm>
            <a:off x="7181348" y="2182830"/>
            <a:ext cx="353840" cy="207823"/>
          </a:xfrm>
          <a:prstGeom prst="rect">
            <a:avLst/>
          </a:prstGeom>
          <a:noFill/>
        </p:spPr>
        <p:txBody>
          <a:bodyPr wrap="none" lIns="13716" tIns="13716" rIns="13716" bIns="13716"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defRPr/>
            </a:pPr>
            <a:r>
              <a:rPr lang="en-US" sz="751" b="1">
                <a:solidFill>
                  <a:prstClr val="black"/>
                </a:solidFill>
                <a:latin typeface="Arial" charset="0"/>
                <a:ea typeface="ＭＳ Ｐゴシック" charset="-128"/>
                <a:cs typeface="Arial" panose="020B0604020202020204" pitchFamily="34" charset="0"/>
              </a:rPr>
              <a:t>LRIP</a:t>
            </a:r>
          </a:p>
          <a:p>
            <a:pPr algn="ctr" fontAlgn="base">
              <a:spcBef>
                <a:spcPct val="0"/>
              </a:spcBef>
              <a:spcAft>
                <a:spcPct val="0"/>
              </a:spcAft>
              <a:defRPr/>
            </a:pPr>
            <a:endParaRPr lang="en-US" sz="751" b="1">
              <a:solidFill>
                <a:prstClr val="black"/>
              </a:solidFill>
              <a:latin typeface="Arial" charset="0"/>
              <a:ea typeface="ＭＳ Ｐゴシック" charset="-128"/>
              <a:cs typeface="Arial" panose="020B0604020202020204" pitchFamily="34" charset="0"/>
            </a:endParaRPr>
          </a:p>
        </p:txBody>
      </p:sp>
      <p:sp>
        <p:nvSpPr>
          <p:cNvPr id="68" name="Isosceles Triangle 67"/>
          <p:cNvSpPr/>
          <p:nvPr userDrawn="1"/>
        </p:nvSpPr>
        <p:spPr>
          <a:xfrm>
            <a:off x="7220540" y="2319091"/>
            <a:ext cx="223328" cy="155339"/>
          </a:xfrm>
          <a:prstGeom prst="triangle">
            <a:avLst/>
          </a:prstGeom>
          <a:solidFill>
            <a:srgbClr val="F79646"/>
          </a:solidFill>
          <a:ln w="6350" cap="flat" cmpd="sng" algn="ctr">
            <a:solidFill>
              <a:sysClr val="windowText" lastClr="000000"/>
            </a:solidFill>
            <a:prstDash val="solid"/>
          </a:ln>
          <a:effectLst/>
        </p:spPr>
        <p:txBody>
          <a:bodyPr rtlCol="0" anchor="ctr"/>
          <a:lstStyle/>
          <a:p>
            <a:pPr algn="ctr" defTabSz="914377">
              <a:defRPr/>
            </a:pPr>
            <a:endParaRPr lang="en-US" sz="1800" kern="0">
              <a:solidFill>
                <a:prstClr val="white"/>
              </a:solidFill>
              <a:latin typeface="Arial"/>
              <a:cs typeface="Arial" pitchFamily="34" charset="0"/>
            </a:endParaRPr>
          </a:p>
        </p:txBody>
      </p:sp>
      <p:sp>
        <p:nvSpPr>
          <p:cNvPr id="69" name="TextBox 1"/>
          <p:cNvSpPr txBox="1"/>
          <p:nvPr userDrawn="1"/>
        </p:nvSpPr>
        <p:spPr>
          <a:xfrm>
            <a:off x="7518836" y="1894663"/>
            <a:ext cx="353840" cy="207823"/>
          </a:xfrm>
          <a:prstGeom prst="rect">
            <a:avLst/>
          </a:prstGeom>
          <a:noFill/>
        </p:spPr>
        <p:txBody>
          <a:bodyPr wrap="none" lIns="13716" tIns="13716" rIns="13716" bIns="13716"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defRPr/>
            </a:pPr>
            <a:r>
              <a:rPr lang="en-US" sz="751" b="1">
                <a:solidFill>
                  <a:prstClr val="black"/>
                </a:solidFill>
                <a:latin typeface="Arial" charset="0"/>
                <a:ea typeface="ＭＳ Ｐゴシック" charset="-128"/>
                <a:cs typeface="Arial" panose="020B0604020202020204" pitchFamily="34" charset="0"/>
              </a:rPr>
              <a:t>LRIP</a:t>
            </a:r>
          </a:p>
          <a:p>
            <a:pPr algn="ctr" fontAlgn="base">
              <a:spcBef>
                <a:spcPct val="0"/>
              </a:spcBef>
              <a:spcAft>
                <a:spcPct val="0"/>
              </a:spcAft>
              <a:defRPr/>
            </a:pPr>
            <a:endParaRPr lang="en-US" sz="751" b="1">
              <a:solidFill>
                <a:prstClr val="black"/>
              </a:solidFill>
              <a:latin typeface="Arial" charset="0"/>
              <a:ea typeface="ＭＳ Ｐゴシック" charset="-128"/>
              <a:cs typeface="Arial" panose="020B0604020202020204" pitchFamily="34" charset="0"/>
            </a:endParaRPr>
          </a:p>
        </p:txBody>
      </p:sp>
      <p:sp>
        <p:nvSpPr>
          <p:cNvPr id="70" name="Isosceles Triangle 69"/>
          <p:cNvSpPr/>
          <p:nvPr userDrawn="1"/>
        </p:nvSpPr>
        <p:spPr>
          <a:xfrm>
            <a:off x="7558028" y="2030928"/>
            <a:ext cx="223328" cy="155339"/>
          </a:xfrm>
          <a:prstGeom prst="triangle">
            <a:avLst/>
          </a:prstGeom>
          <a:solidFill>
            <a:srgbClr val="F79646"/>
          </a:solidFill>
          <a:ln w="6350" cap="flat" cmpd="sng" algn="ctr">
            <a:solidFill>
              <a:sysClr val="windowText" lastClr="000000"/>
            </a:solidFill>
            <a:prstDash val="solid"/>
          </a:ln>
          <a:effectLst/>
        </p:spPr>
        <p:txBody>
          <a:bodyPr rtlCol="0" anchor="ctr"/>
          <a:lstStyle/>
          <a:p>
            <a:pPr algn="ctr" defTabSz="914377">
              <a:defRPr/>
            </a:pPr>
            <a:endParaRPr lang="en-US" sz="1800" kern="0">
              <a:solidFill>
                <a:prstClr val="white"/>
              </a:solidFill>
              <a:latin typeface="Arial"/>
              <a:cs typeface="Arial" pitchFamily="34" charset="0"/>
            </a:endParaRPr>
          </a:p>
        </p:txBody>
      </p:sp>
      <p:sp>
        <p:nvSpPr>
          <p:cNvPr id="71" name="TextBox 1"/>
          <p:cNvSpPr txBox="1"/>
          <p:nvPr userDrawn="1"/>
        </p:nvSpPr>
        <p:spPr>
          <a:xfrm>
            <a:off x="6905935" y="1572682"/>
            <a:ext cx="353840" cy="207823"/>
          </a:xfrm>
          <a:prstGeom prst="rect">
            <a:avLst/>
          </a:prstGeom>
          <a:noFill/>
        </p:spPr>
        <p:txBody>
          <a:bodyPr wrap="none" lIns="13716" tIns="13716" rIns="13716" bIns="13716"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defRPr/>
            </a:pPr>
            <a:r>
              <a:rPr lang="en-US" sz="751" b="1">
                <a:solidFill>
                  <a:prstClr val="black"/>
                </a:solidFill>
                <a:latin typeface="Arial" charset="0"/>
                <a:ea typeface="ＭＳ Ｐゴシック" charset="-128"/>
                <a:cs typeface="Arial" panose="020B0604020202020204" pitchFamily="34" charset="0"/>
              </a:rPr>
              <a:t>LRIP</a:t>
            </a:r>
          </a:p>
          <a:p>
            <a:pPr algn="ctr" fontAlgn="base">
              <a:spcBef>
                <a:spcPct val="0"/>
              </a:spcBef>
              <a:spcAft>
                <a:spcPct val="0"/>
              </a:spcAft>
              <a:defRPr/>
            </a:pPr>
            <a:endParaRPr lang="en-US" sz="751" b="1">
              <a:solidFill>
                <a:prstClr val="black"/>
              </a:solidFill>
              <a:latin typeface="Arial" charset="0"/>
              <a:ea typeface="ＭＳ Ｐゴシック" charset="-128"/>
              <a:cs typeface="Arial" panose="020B0604020202020204" pitchFamily="34" charset="0"/>
            </a:endParaRPr>
          </a:p>
        </p:txBody>
      </p:sp>
      <p:sp>
        <p:nvSpPr>
          <p:cNvPr id="72" name="Isosceles Triangle 71"/>
          <p:cNvSpPr/>
          <p:nvPr userDrawn="1"/>
        </p:nvSpPr>
        <p:spPr>
          <a:xfrm>
            <a:off x="6945131" y="1708941"/>
            <a:ext cx="223328" cy="155339"/>
          </a:xfrm>
          <a:prstGeom prst="triangle">
            <a:avLst/>
          </a:prstGeom>
          <a:solidFill>
            <a:srgbClr val="F79646"/>
          </a:solidFill>
          <a:ln w="6350" cap="flat" cmpd="sng" algn="ctr">
            <a:solidFill>
              <a:sysClr val="windowText" lastClr="000000"/>
            </a:solidFill>
            <a:prstDash val="solid"/>
          </a:ln>
          <a:effectLst/>
        </p:spPr>
        <p:txBody>
          <a:bodyPr rtlCol="0" anchor="ctr"/>
          <a:lstStyle/>
          <a:p>
            <a:pPr algn="ctr" defTabSz="914377">
              <a:defRPr/>
            </a:pPr>
            <a:endParaRPr lang="en-US" sz="1800" kern="0">
              <a:solidFill>
                <a:prstClr val="white"/>
              </a:solidFill>
              <a:latin typeface="Arial"/>
              <a:cs typeface="Arial" pitchFamily="34" charset="0"/>
            </a:endParaRPr>
          </a:p>
        </p:txBody>
      </p:sp>
      <p:graphicFrame>
        <p:nvGraphicFramePr>
          <p:cNvPr id="73" name="Table 72">
            <a:extLst>
              <a:ext uri="{FF2B5EF4-FFF2-40B4-BE49-F238E27FC236}">
                <a16:creationId xmlns:a16="http://schemas.microsoft.com/office/drawing/2014/main" id="{5102335F-504C-465F-9808-6F027CADEDC5}"/>
              </a:ext>
            </a:extLst>
          </p:cNvPr>
          <p:cNvGraphicFramePr>
            <a:graphicFrameLocks noGrp="1"/>
          </p:cNvGraphicFramePr>
          <p:nvPr userDrawn="1"/>
        </p:nvGraphicFramePr>
        <p:xfrm>
          <a:off x="2402830" y="1056859"/>
          <a:ext cx="8655253" cy="5381912"/>
        </p:xfrm>
        <a:graphic>
          <a:graphicData uri="http://schemas.openxmlformats.org/drawingml/2006/table">
            <a:tbl>
              <a:tblPr firstRow="1" bandRow="1"/>
              <a:tblGrid>
                <a:gridCol w="585913">
                  <a:extLst>
                    <a:ext uri="{9D8B030D-6E8A-4147-A177-3AD203B41FA5}">
                      <a16:colId xmlns:a16="http://schemas.microsoft.com/office/drawing/2014/main" val="20000"/>
                    </a:ext>
                  </a:extLst>
                </a:gridCol>
                <a:gridCol w="585913">
                  <a:extLst>
                    <a:ext uri="{9D8B030D-6E8A-4147-A177-3AD203B41FA5}">
                      <a16:colId xmlns:a16="http://schemas.microsoft.com/office/drawing/2014/main" val="20001"/>
                    </a:ext>
                  </a:extLst>
                </a:gridCol>
                <a:gridCol w="585913">
                  <a:extLst>
                    <a:ext uri="{9D8B030D-6E8A-4147-A177-3AD203B41FA5}">
                      <a16:colId xmlns:a16="http://schemas.microsoft.com/office/drawing/2014/main" val="20002"/>
                    </a:ext>
                  </a:extLst>
                </a:gridCol>
                <a:gridCol w="585913">
                  <a:extLst>
                    <a:ext uri="{9D8B030D-6E8A-4147-A177-3AD203B41FA5}">
                      <a16:colId xmlns:a16="http://schemas.microsoft.com/office/drawing/2014/main" val="20003"/>
                    </a:ext>
                  </a:extLst>
                </a:gridCol>
                <a:gridCol w="633179">
                  <a:extLst>
                    <a:ext uri="{9D8B030D-6E8A-4147-A177-3AD203B41FA5}">
                      <a16:colId xmlns:a16="http://schemas.microsoft.com/office/drawing/2014/main" val="20004"/>
                    </a:ext>
                  </a:extLst>
                </a:gridCol>
                <a:gridCol w="624335">
                  <a:extLst>
                    <a:ext uri="{9D8B030D-6E8A-4147-A177-3AD203B41FA5}">
                      <a16:colId xmlns:a16="http://schemas.microsoft.com/office/drawing/2014/main" val="20005"/>
                    </a:ext>
                  </a:extLst>
                </a:gridCol>
                <a:gridCol w="624335">
                  <a:extLst>
                    <a:ext uri="{9D8B030D-6E8A-4147-A177-3AD203B41FA5}">
                      <a16:colId xmlns:a16="http://schemas.microsoft.com/office/drawing/2014/main" val="20006"/>
                    </a:ext>
                  </a:extLst>
                </a:gridCol>
                <a:gridCol w="624335">
                  <a:extLst>
                    <a:ext uri="{9D8B030D-6E8A-4147-A177-3AD203B41FA5}">
                      <a16:colId xmlns:a16="http://schemas.microsoft.com/office/drawing/2014/main" val="20007"/>
                    </a:ext>
                  </a:extLst>
                </a:gridCol>
                <a:gridCol w="624335">
                  <a:extLst>
                    <a:ext uri="{9D8B030D-6E8A-4147-A177-3AD203B41FA5}">
                      <a16:colId xmlns:a16="http://schemas.microsoft.com/office/drawing/2014/main" val="20008"/>
                    </a:ext>
                  </a:extLst>
                </a:gridCol>
                <a:gridCol w="713524">
                  <a:extLst>
                    <a:ext uri="{9D8B030D-6E8A-4147-A177-3AD203B41FA5}">
                      <a16:colId xmlns:a16="http://schemas.microsoft.com/office/drawing/2014/main" val="20009"/>
                    </a:ext>
                  </a:extLst>
                </a:gridCol>
                <a:gridCol w="624335">
                  <a:extLst>
                    <a:ext uri="{9D8B030D-6E8A-4147-A177-3AD203B41FA5}">
                      <a16:colId xmlns:a16="http://schemas.microsoft.com/office/drawing/2014/main" val="20010"/>
                    </a:ext>
                  </a:extLst>
                </a:gridCol>
                <a:gridCol w="624335">
                  <a:extLst>
                    <a:ext uri="{9D8B030D-6E8A-4147-A177-3AD203B41FA5}">
                      <a16:colId xmlns:a16="http://schemas.microsoft.com/office/drawing/2014/main" val="20011"/>
                    </a:ext>
                  </a:extLst>
                </a:gridCol>
                <a:gridCol w="624335">
                  <a:extLst>
                    <a:ext uri="{9D8B030D-6E8A-4147-A177-3AD203B41FA5}">
                      <a16:colId xmlns:a16="http://schemas.microsoft.com/office/drawing/2014/main" val="1653235678"/>
                    </a:ext>
                  </a:extLst>
                </a:gridCol>
                <a:gridCol w="594553">
                  <a:extLst>
                    <a:ext uri="{9D8B030D-6E8A-4147-A177-3AD203B41FA5}">
                      <a16:colId xmlns:a16="http://schemas.microsoft.com/office/drawing/2014/main" val="443682744"/>
                    </a:ext>
                  </a:extLst>
                </a:gridCol>
              </a:tblGrid>
              <a:tr h="207124">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pPr algn="ctr"/>
                      <a:r>
                        <a:rPr lang="en-US" sz="900" b="1"/>
                        <a:t>FY20</a:t>
                      </a:r>
                    </a:p>
                  </a:txBody>
                  <a:tcPr marL="0" marR="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F81BD">
                        <a:lumMod val="75000"/>
                      </a:srgbClr>
                    </a:solidFill>
                  </a:tcPr>
                </a:tc>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pPr algn="ctr"/>
                      <a:r>
                        <a:rPr lang="en-US" sz="900" b="1"/>
                        <a:t>FY21</a:t>
                      </a:r>
                    </a:p>
                  </a:txBody>
                  <a:tcPr marL="0" marR="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F81BD">
                        <a:lumMod val="75000"/>
                      </a:srgbClr>
                    </a:solidFill>
                  </a:tcPr>
                </a:tc>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1"/>
                        <a:t>FY22</a:t>
                      </a:r>
                    </a:p>
                  </a:txBody>
                  <a:tcPr marL="0" marR="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F81BD">
                        <a:lumMod val="75000"/>
                      </a:srgbClr>
                    </a:solidFill>
                  </a:tcPr>
                </a:tc>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pPr algn="ctr"/>
                      <a:r>
                        <a:rPr lang="en-US" sz="900" b="1"/>
                        <a:t>FY23</a:t>
                      </a:r>
                    </a:p>
                  </a:txBody>
                  <a:tcPr marL="0" marR="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F81BD">
                        <a:lumMod val="75000"/>
                      </a:srgbClr>
                    </a:solidFill>
                  </a:tcPr>
                </a:tc>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pPr algn="ctr"/>
                      <a:r>
                        <a:rPr lang="en-US" sz="900" b="1"/>
                        <a:t>FY24</a:t>
                      </a:r>
                    </a:p>
                  </a:txBody>
                  <a:tcPr marL="0" marR="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F81BD">
                        <a:lumMod val="75000"/>
                      </a:srgbClr>
                    </a:solidFill>
                  </a:tcPr>
                </a:tc>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pPr algn="ctr"/>
                      <a:r>
                        <a:rPr lang="en-US" sz="900" b="1"/>
                        <a:t>FY25</a:t>
                      </a:r>
                    </a:p>
                  </a:txBody>
                  <a:tcPr marL="0" marR="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F81BD">
                        <a:lumMod val="75000"/>
                      </a:srgbClr>
                    </a:solidFill>
                  </a:tcPr>
                </a:tc>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pPr algn="ctr"/>
                      <a:r>
                        <a:rPr lang="en-US" sz="900" b="1"/>
                        <a:t>FY26</a:t>
                      </a:r>
                    </a:p>
                  </a:txBody>
                  <a:tcPr marL="0" marR="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F81BD">
                        <a:lumMod val="75000"/>
                      </a:srgbClr>
                    </a:solidFill>
                  </a:tcPr>
                </a:tc>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1"/>
                        <a:t>FY27</a:t>
                      </a:r>
                    </a:p>
                  </a:txBody>
                  <a:tcPr marL="0" marR="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F81BD">
                        <a:lumMod val="75000"/>
                      </a:srgbClr>
                    </a:solidFill>
                  </a:tcPr>
                </a:tc>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1"/>
                        <a:t>FY28</a:t>
                      </a:r>
                    </a:p>
                  </a:txBody>
                  <a:tcPr marL="0" marR="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F81BD">
                        <a:lumMod val="75000"/>
                      </a:srgbClr>
                    </a:solidFill>
                  </a:tcPr>
                </a:tc>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1"/>
                        <a:t>FY29</a:t>
                      </a:r>
                    </a:p>
                  </a:txBody>
                  <a:tcPr marL="0" marR="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F81BD">
                        <a:lumMod val="75000"/>
                      </a:srgbClr>
                    </a:solidFill>
                  </a:tcPr>
                </a:tc>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1"/>
                        <a:t>FY30</a:t>
                      </a:r>
                    </a:p>
                  </a:txBody>
                  <a:tcPr marL="0" marR="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F81BD">
                        <a:lumMod val="75000"/>
                      </a:srgbClr>
                    </a:solidFill>
                  </a:tcPr>
                </a:tc>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pPr algn="ctr"/>
                      <a:r>
                        <a:rPr lang="en-US" sz="900" b="1"/>
                        <a:t>FY31</a:t>
                      </a:r>
                    </a:p>
                  </a:txBody>
                  <a:tcPr marL="0" marR="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F81BD">
                        <a:lumMod val="75000"/>
                      </a:srgbClr>
                    </a:solidFill>
                  </a:tcPr>
                </a:tc>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pPr algn="ctr"/>
                      <a:r>
                        <a:rPr lang="en-US" sz="900" b="1"/>
                        <a:t>FY32</a:t>
                      </a:r>
                    </a:p>
                  </a:txBody>
                  <a:tcPr marL="0" marR="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F81BD">
                        <a:lumMod val="75000"/>
                      </a:srgbClr>
                    </a:solidFill>
                  </a:tcPr>
                </a:tc>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1"/>
                        <a:t>FY33</a:t>
                      </a:r>
                    </a:p>
                  </a:txBody>
                  <a:tcPr marL="0" marR="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F81BD">
                        <a:lumMod val="75000"/>
                      </a:srgbClr>
                    </a:solidFill>
                  </a:tcPr>
                </a:tc>
                <a:extLst>
                  <a:ext uri="{0D108BD9-81ED-4DB2-BD59-A6C34878D82A}">
                    <a16:rowId xmlns:a16="http://schemas.microsoft.com/office/drawing/2014/main" val="10000"/>
                  </a:ext>
                </a:extLst>
              </a:tr>
              <a:tr h="5174788">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ctr"/>
                      <a:endParaRPr lang="en-US" sz="1100" b="1"/>
                    </a:p>
                  </a:txBody>
                  <a:tcPr marL="0" marR="0" marT="0" marB="0" anchor="ctr">
                    <a:lnL w="12700" cap="flat" cmpd="sng" algn="ctr">
                      <a:solidFill>
                        <a:sysClr val="window" lastClr="FFFFFF">
                          <a:lumMod val="75000"/>
                        </a:sysClr>
                      </a:solidFill>
                      <a:prstDash val="solid"/>
                      <a:round/>
                      <a:headEnd type="none" w="med" len="med"/>
                      <a:tailEnd type="none" w="med" len="med"/>
                    </a:lnL>
                    <a:lnR w="12700" cap="flat" cmpd="sng" algn="ctr">
                      <a:solidFill>
                        <a:sysClr val="window" lastClr="FFFFFF">
                          <a:lumMod val="7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ctr"/>
                      <a:endParaRPr lang="en-US" sz="1100" b="1"/>
                    </a:p>
                  </a:txBody>
                  <a:tcPr marL="0" marR="0" marT="0" marB="0" anchor="ctr">
                    <a:lnL w="12700" cap="flat" cmpd="sng" algn="ctr">
                      <a:solidFill>
                        <a:sysClr val="window" lastClr="FFFFFF">
                          <a:lumMod val="75000"/>
                        </a:sysClr>
                      </a:solidFill>
                      <a:prstDash val="solid"/>
                      <a:round/>
                      <a:headEnd type="none" w="med" len="med"/>
                      <a:tailEnd type="none" w="med" len="med"/>
                    </a:lnL>
                    <a:lnR w="12700" cap="flat" cmpd="sng" algn="ctr">
                      <a:solidFill>
                        <a:sysClr val="window" lastClr="FFFFFF">
                          <a:lumMod val="7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ctr"/>
                      <a:endParaRPr lang="en-US" sz="1100" b="1"/>
                    </a:p>
                  </a:txBody>
                  <a:tcPr marL="0" marR="0" marT="0" marB="0" anchor="ctr">
                    <a:lnL w="12700" cap="flat" cmpd="sng" algn="ctr">
                      <a:solidFill>
                        <a:sysClr val="window" lastClr="FFFFFF">
                          <a:lumMod val="75000"/>
                        </a:sysClr>
                      </a:solidFill>
                      <a:prstDash val="solid"/>
                      <a:round/>
                      <a:headEnd type="none" w="med" len="med"/>
                      <a:tailEnd type="none" w="med" len="med"/>
                    </a:lnL>
                    <a:lnR w="12700" cap="flat" cmpd="sng" algn="ctr">
                      <a:solidFill>
                        <a:sysClr val="window" lastClr="FFFFFF">
                          <a:lumMod val="7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ctr"/>
                      <a:endParaRPr lang="en-US" sz="1100" b="1"/>
                    </a:p>
                  </a:txBody>
                  <a:tcPr marL="0" marR="0" marT="0" marB="0" anchor="ctr">
                    <a:lnL w="12700" cap="flat" cmpd="sng" algn="ctr">
                      <a:solidFill>
                        <a:sysClr val="window" lastClr="FFFFFF">
                          <a:lumMod val="75000"/>
                        </a:sysClr>
                      </a:solidFill>
                      <a:prstDash val="solid"/>
                      <a:round/>
                      <a:headEnd type="none" w="med" len="med"/>
                      <a:tailEnd type="none" w="med" len="med"/>
                    </a:lnL>
                    <a:lnR w="12700" cap="flat" cmpd="sng" algn="ctr">
                      <a:solidFill>
                        <a:sysClr val="window" lastClr="FFFFFF">
                          <a:lumMod val="7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ctr"/>
                      <a:endParaRPr lang="en-US" sz="1100" b="1"/>
                    </a:p>
                  </a:txBody>
                  <a:tcPr marL="0" marR="0" marT="0" marB="0" anchor="ctr">
                    <a:lnL w="12700" cap="flat" cmpd="sng" algn="ctr">
                      <a:solidFill>
                        <a:sysClr val="window" lastClr="FFFFFF">
                          <a:lumMod val="75000"/>
                        </a:sysClr>
                      </a:solidFill>
                      <a:prstDash val="solid"/>
                      <a:round/>
                      <a:headEnd type="none" w="med" len="med"/>
                      <a:tailEnd type="none" w="med" len="med"/>
                    </a:lnL>
                    <a:lnR w="12700" cap="flat" cmpd="sng" algn="ctr">
                      <a:solidFill>
                        <a:sysClr val="window" lastClr="FFFFFF">
                          <a:lumMod val="7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ctr"/>
                      <a:endParaRPr lang="en-US" sz="1100" b="1"/>
                    </a:p>
                  </a:txBody>
                  <a:tcPr marL="0" marR="0" marT="0" marB="0" anchor="ctr">
                    <a:lnL w="12700" cap="flat" cmpd="sng" algn="ctr">
                      <a:solidFill>
                        <a:sysClr val="window" lastClr="FFFFFF">
                          <a:lumMod val="75000"/>
                        </a:sysClr>
                      </a:solidFill>
                      <a:prstDash val="solid"/>
                      <a:round/>
                      <a:headEnd type="none" w="med" len="med"/>
                      <a:tailEnd type="none" w="med" len="med"/>
                    </a:lnL>
                    <a:lnR w="12700" cap="flat" cmpd="sng" algn="ctr">
                      <a:solidFill>
                        <a:sysClr val="window" lastClr="FFFFFF">
                          <a:lumMod val="7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ctr"/>
                      <a:endParaRPr lang="en-US" sz="1100" b="1"/>
                    </a:p>
                  </a:txBody>
                  <a:tcPr marL="0" marR="0" marT="0" marB="0" anchor="ctr">
                    <a:lnL w="12700" cap="flat" cmpd="sng" algn="ctr">
                      <a:solidFill>
                        <a:sysClr val="window" lastClr="FFFFFF">
                          <a:lumMod val="75000"/>
                        </a:sysClr>
                      </a:solidFill>
                      <a:prstDash val="solid"/>
                      <a:round/>
                      <a:headEnd type="none" w="med" len="med"/>
                      <a:tailEnd type="none" w="med" len="med"/>
                    </a:lnL>
                    <a:lnR w="12700" cap="flat" cmpd="sng" algn="ctr">
                      <a:solidFill>
                        <a:sysClr val="window" lastClr="FFFFFF">
                          <a:lumMod val="7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ctr"/>
                      <a:endParaRPr lang="en-US" sz="1100" b="1"/>
                    </a:p>
                  </a:txBody>
                  <a:tcPr marL="0" marR="0" marT="0" marB="0" anchor="ctr">
                    <a:lnL w="12700" cap="flat" cmpd="sng" algn="ctr">
                      <a:solidFill>
                        <a:sysClr val="window" lastClr="FFFFFF">
                          <a:lumMod val="75000"/>
                        </a:sysClr>
                      </a:solidFill>
                      <a:prstDash val="solid"/>
                      <a:round/>
                      <a:headEnd type="none" w="med" len="med"/>
                      <a:tailEnd type="none" w="med" len="med"/>
                    </a:lnL>
                    <a:lnR w="12700" cap="flat" cmpd="sng" algn="ctr">
                      <a:solidFill>
                        <a:sysClr val="window" lastClr="FFFFFF">
                          <a:lumMod val="7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endParaRPr lang="en-US" sz="1900"/>
                    </a:p>
                  </a:txBody>
                  <a:tcPr marL="0" marR="0" marT="0" marB="0" anchor="ctr">
                    <a:lnL w="12700" cap="flat" cmpd="sng" algn="ctr">
                      <a:solidFill>
                        <a:sysClr val="window" lastClr="FFFFFF">
                          <a:lumMod val="75000"/>
                        </a:sysClr>
                      </a:solidFill>
                      <a:prstDash val="solid"/>
                      <a:round/>
                      <a:headEnd type="none" w="med" len="med"/>
                      <a:tailEnd type="none" w="med" len="med"/>
                    </a:lnL>
                    <a:lnR w="12700" cap="flat" cmpd="sng" algn="ctr">
                      <a:solidFill>
                        <a:sysClr val="window" lastClr="FFFFFF">
                          <a:lumMod val="7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endParaRPr lang="en-US" sz="1900"/>
                    </a:p>
                  </a:txBody>
                  <a:tcPr marL="0" marR="0" marT="0" marB="0" anchor="ctr">
                    <a:lnL w="12700" cap="flat" cmpd="sng" algn="ctr">
                      <a:solidFill>
                        <a:sysClr val="window" lastClr="FFFFFF">
                          <a:lumMod val="75000"/>
                        </a:sysClr>
                      </a:solidFill>
                      <a:prstDash val="solid"/>
                      <a:round/>
                      <a:headEnd type="none" w="med" len="med"/>
                      <a:tailEnd type="none" w="med" len="med"/>
                    </a:lnL>
                    <a:lnR w="12700" cap="flat" cmpd="sng" algn="ctr">
                      <a:solidFill>
                        <a:sysClr val="window" lastClr="FFFFFF">
                          <a:lumMod val="7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ctr"/>
                      <a:endParaRPr lang="en-US" sz="1100" b="1"/>
                    </a:p>
                  </a:txBody>
                  <a:tcPr marL="0" marR="0" marT="0" marB="0" anchor="ctr">
                    <a:lnL w="12700" cap="flat" cmpd="sng" algn="ctr">
                      <a:solidFill>
                        <a:sysClr val="window" lastClr="FFFFFF">
                          <a:lumMod val="75000"/>
                        </a:sysClr>
                      </a:solidFill>
                      <a:prstDash val="solid"/>
                      <a:round/>
                      <a:headEnd type="none" w="med" len="med"/>
                      <a:tailEnd type="none" w="med" len="med"/>
                    </a:lnL>
                    <a:lnR w="12700" cap="flat" cmpd="sng" algn="ctr">
                      <a:solidFill>
                        <a:sysClr val="window" lastClr="FFFFFF">
                          <a:lumMod val="7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ctr"/>
                      <a:endParaRPr lang="en-US" sz="1100" b="1"/>
                    </a:p>
                  </a:txBody>
                  <a:tcPr marL="0" marR="0" marT="0" marB="0" anchor="ctr">
                    <a:lnL w="12700" cap="flat" cmpd="sng" algn="ctr">
                      <a:solidFill>
                        <a:sysClr val="window" lastClr="FFFFFF">
                          <a:lumMod val="75000"/>
                        </a:sysClr>
                      </a:solidFill>
                      <a:prstDash val="solid"/>
                      <a:round/>
                      <a:headEnd type="none" w="med" len="med"/>
                      <a:tailEnd type="none" w="med" len="med"/>
                    </a:lnL>
                    <a:lnR w="12700" cap="flat" cmpd="sng" algn="ctr">
                      <a:solidFill>
                        <a:sysClr val="window" lastClr="FFFFFF">
                          <a:lumMod val="7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ctr"/>
                      <a:endParaRPr lang="en-US" sz="1100" b="1"/>
                    </a:p>
                  </a:txBody>
                  <a:tcPr marL="0" marR="0" marT="0" marB="0" anchor="ctr">
                    <a:lnL w="12700" cap="flat" cmpd="sng" algn="ctr">
                      <a:solidFill>
                        <a:sysClr val="window" lastClr="FFFFFF">
                          <a:lumMod val="75000"/>
                        </a:sysClr>
                      </a:solidFill>
                      <a:prstDash val="solid"/>
                      <a:round/>
                      <a:headEnd type="none" w="med" len="med"/>
                      <a:tailEnd type="none" w="med" len="med"/>
                    </a:lnL>
                    <a:lnR w="12700" cap="flat" cmpd="sng" algn="ctr">
                      <a:solidFill>
                        <a:sysClr val="window" lastClr="FFFFFF">
                          <a:lumMod val="7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ctr"/>
                      <a:endParaRPr lang="en-US" sz="1100" b="1"/>
                    </a:p>
                  </a:txBody>
                  <a:tcPr marL="0" marR="0" marT="0" marB="0" anchor="ctr">
                    <a:lnL w="12700" cap="flat" cmpd="sng" algn="ctr">
                      <a:solidFill>
                        <a:sysClr val="window" lastClr="FFFFFF">
                          <a:lumMod val="75000"/>
                        </a:sysClr>
                      </a:solidFill>
                      <a:prstDash val="solid"/>
                      <a:round/>
                      <a:headEnd type="none" w="med" len="med"/>
                      <a:tailEnd type="none" w="med" len="med"/>
                    </a:lnL>
                    <a:lnR w="12700" cap="flat" cmpd="sng" algn="ctr">
                      <a:solidFill>
                        <a:sysClr val="window" lastClr="FFFFFF">
                          <a:lumMod val="7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386065233"/>
      </p:ext>
    </p:extLst>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ntent and Image 01">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7D0BA3-CE88-4FFE-E80D-CD039190BDDD}"/>
              </a:ext>
            </a:extLst>
          </p:cNvPr>
          <p:cNvSpPr>
            <a:spLocks noGrp="1"/>
          </p:cNvSpPr>
          <p:nvPr>
            <p:ph type="title" hasCustomPrompt="1"/>
          </p:nvPr>
        </p:nvSpPr>
        <p:spPr>
          <a:xfrm>
            <a:off x="548640" y="411481"/>
            <a:ext cx="5364480" cy="914400"/>
          </a:xfrm>
        </p:spPr>
        <p:txBody>
          <a:bodyPr/>
          <a:lstStyle>
            <a:lvl1pPr>
              <a:defRPr sz="2800" b="1" cap="none" baseline="0"/>
            </a:lvl1pPr>
          </a:lstStyle>
          <a:p>
            <a:r>
              <a:rPr lang="en-US"/>
              <a:t>[Slide title]</a:t>
            </a:r>
          </a:p>
        </p:txBody>
      </p:sp>
      <p:sp>
        <p:nvSpPr>
          <p:cNvPr id="3" name="Content Placeholder 2"/>
          <p:cNvSpPr>
            <a:spLocks noGrp="1"/>
          </p:cNvSpPr>
          <p:nvPr>
            <p:ph sz="half" idx="1"/>
          </p:nvPr>
        </p:nvSpPr>
        <p:spPr>
          <a:xfrm>
            <a:off x="548639" y="1600200"/>
            <a:ext cx="5364480"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DEDA6D-3B28-23A1-C2EE-BBB7617D7DCF}"/>
              </a:ext>
            </a:extLst>
          </p:cNvPr>
          <p:cNvSpPr>
            <a:spLocks noGrp="1"/>
          </p:cNvSpPr>
          <p:nvPr>
            <p:ph type="dt" sz="half" idx="11"/>
          </p:nvPr>
        </p:nvSpPr>
        <p:spPr/>
        <p:txBody>
          <a:bodyPr/>
          <a:lstStyle/>
          <a:p>
            <a:fld id="{6034C8CE-AABE-4058-91FF-4CFE20A16D1E}" type="datetimeFigureOut">
              <a:rPr lang="en-US" smtClean="0"/>
              <a:t>12/22/25</a:t>
            </a:fld>
            <a:endParaRPr lang="en-US"/>
          </a:p>
        </p:txBody>
      </p:sp>
      <p:sp>
        <p:nvSpPr>
          <p:cNvPr id="6" name="Slide Number Placeholder 5">
            <a:extLst>
              <a:ext uri="{FF2B5EF4-FFF2-40B4-BE49-F238E27FC236}">
                <a16:creationId xmlns:a16="http://schemas.microsoft.com/office/drawing/2014/main" id="{8F131B70-C8F2-D686-C30C-B4651FF0440C}"/>
              </a:ext>
            </a:extLst>
          </p:cNvPr>
          <p:cNvSpPr>
            <a:spLocks noGrp="1"/>
          </p:cNvSpPr>
          <p:nvPr>
            <p:ph type="sldNum" sz="quarter" idx="12"/>
          </p:nvPr>
        </p:nvSpPr>
        <p:spPr/>
        <p:txBody>
          <a:bodyPr/>
          <a:lstStyle/>
          <a:p>
            <a:fld id="{3DFC8E38-E454-47DC-8E57-EA7C113E253C}" type="slidenum">
              <a:rPr lang="en-US" smtClean="0"/>
              <a:t>‹#›</a:t>
            </a:fld>
            <a:endParaRPr lang="en-US"/>
          </a:p>
        </p:txBody>
      </p:sp>
      <p:sp>
        <p:nvSpPr>
          <p:cNvPr id="8" name="Picture Placeholder 3">
            <a:extLst>
              <a:ext uri="{FF2B5EF4-FFF2-40B4-BE49-F238E27FC236}">
                <a16:creationId xmlns:a16="http://schemas.microsoft.com/office/drawing/2014/main" id="{9D1DFBC2-C4E8-E691-E48C-B8D2CF49CDAF}"/>
              </a:ext>
            </a:extLst>
          </p:cNvPr>
          <p:cNvSpPr>
            <a:spLocks noGrp="1"/>
          </p:cNvSpPr>
          <p:nvPr>
            <p:ph type="pic" sz="quarter" idx="10"/>
          </p:nvPr>
        </p:nvSpPr>
        <p:spPr>
          <a:xfrm>
            <a:off x="6278037" y="1076324"/>
            <a:ext cx="5365748" cy="5095875"/>
          </a:xfrm>
          <a:solidFill>
            <a:srgbClr val="D5D5D7"/>
          </a:solidFill>
        </p:spPr>
        <p:txBody>
          <a:bodyPr anchor="ctr" anchorCtr="0"/>
          <a:lstStyle>
            <a:lvl1pPr marL="0" indent="0" algn="ctr">
              <a:buFontTx/>
              <a:buNone/>
              <a:defRPr sz="1000">
                <a:solidFill>
                  <a:srgbClr val="221F20"/>
                </a:solidFill>
              </a:defRPr>
            </a:lvl1pPr>
          </a:lstStyle>
          <a:p>
            <a:r>
              <a:rPr lang="en-US"/>
              <a:t>Click icon to add picture</a:t>
            </a:r>
          </a:p>
        </p:txBody>
      </p:sp>
    </p:spTree>
    <p:extLst>
      <p:ext uri="{BB962C8B-B14F-4D97-AF65-F5344CB8AC3E}">
        <p14:creationId xmlns:p14="http://schemas.microsoft.com/office/powerpoint/2010/main" val="2465827663"/>
      </p:ext>
    </p:extLst>
  </p:cSld>
  <p:clrMapOvr>
    <a:masterClrMapping/>
  </p:clrMapOvr>
  <p:extLst>
    <p:ext uri="{DCECCB84-F9BA-43D5-87BE-67443E8EF086}">
      <p15:sldGuideLst xmlns:p15="http://schemas.microsoft.com/office/powerpoint/2012/main">
        <p15:guide id="1" orient="horz" pos="1008">
          <p15:clr>
            <a:srgbClr val="A4A3A4"/>
          </p15:clr>
        </p15:guide>
        <p15:guide id="2" orient="horz" pos="3888">
          <p15:clr>
            <a:srgbClr val="A4A3A4"/>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ntent and Image 02">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4D455EB0-A36D-4986-9393-AA1D5CE6C067}"/>
              </a:ext>
            </a:extLst>
          </p:cNvPr>
          <p:cNvSpPr>
            <a:spLocks noGrp="1"/>
          </p:cNvSpPr>
          <p:nvPr>
            <p:ph type="pic" sz="quarter" idx="10"/>
          </p:nvPr>
        </p:nvSpPr>
        <p:spPr>
          <a:xfrm>
            <a:off x="548639" y="411480"/>
            <a:ext cx="11094720" cy="3108960"/>
          </a:xfrm>
          <a:solidFill>
            <a:srgbClr val="D5D5D7"/>
          </a:solidFill>
        </p:spPr>
        <p:txBody>
          <a:bodyPr anchor="ctr" anchorCtr="0"/>
          <a:lstStyle>
            <a:lvl1pPr marL="0" indent="0" algn="ctr">
              <a:buFontTx/>
              <a:buNone/>
              <a:defRPr sz="1000">
                <a:solidFill>
                  <a:srgbClr val="221F20"/>
                </a:solidFill>
              </a:defRPr>
            </a:lvl1pPr>
          </a:lstStyle>
          <a:p>
            <a:r>
              <a:rPr lang="en-US"/>
              <a:t>Click icon to add picture</a:t>
            </a:r>
          </a:p>
        </p:txBody>
      </p:sp>
      <p:sp>
        <p:nvSpPr>
          <p:cNvPr id="5" name="Title 2">
            <a:extLst>
              <a:ext uri="{FF2B5EF4-FFF2-40B4-BE49-F238E27FC236}">
                <a16:creationId xmlns:a16="http://schemas.microsoft.com/office/drawing/2014/main" id="{C17D0BA3-CE88-4FFE-E80D-CD039190BDDD}"/>
              </a:ext>
            </a:extLst>
          </p:cNvPr>
          <p:cNvSpPr>
            <a:spLocks noGrp="1"/>
          </p:cNvSpPr>
          <p:nvPr>
            <p:ph type="title" hasCustomPrompt="1"/>
          </p:nvPr>
        </p:nvSpPr>
        <p:spPr>
          <a:xfrm>
            <a:off x="548640" y="3794760"/>
            <a:ext cx="5364480" cy="914400"/>
          </a:xfrm>
        </p:spPr>
        <p:txBody>
          <a:bodyPr/>
          <a:lstStyle>
            <a:lvl1pPr>
              <a:defRPr sz="2800" b="1" cap="none" baseline="0"/>
            </a:lvl1pPr>
          </a:lstStyle>
          <a:p>
            <a:r>
              <a:rPr lang="en-US"/>
              <a:t>[Slide title]</a:t>
            </a:r>
          </a:p>
        </p:txBody>
      </p:sp>
      <p:sp>
        <p:nvSpPr>
          <p:cNvPr id="3" name="Content Placeholder 3"/>
          <p:cNvSpPr>
            <a:spLocks noGrp="1"/>
          </p:cNvSpPr>
          <p:nvPr>
            <p:ph sz="half" idx="1"/>
          </p:nvPr>
        </p:nvSpPr>
        <p:spPr>
          <a:xfrm>
            <a:off x="6278879" y="3794760"/>
            <a:ext cx="5364480" cy="23774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439DE7-660B-3FA9-966D-AB1D9EF6AC81}"/>
              </a:ext>
            </a:extLst>
          </p:cNvPr>
          <p:cNvSpPr>
            <a:spLocks noGrp="1"/>
          </p:cNvSpPr>
          <p:nvPr>
            <p:ph type="dt" sz="half" idx="11"/>
          </p:nvPr>
        </p:nvSpPr>
        <p:spPr/>
        <p:txBody>
          <a:bodyPr/>
          <a:lstStyle/>
          <a:p>
            <a:fld id="{6034C8CE-AABE-4058-91FF-4CFE20A16D1E}" type="datetimeFigureOut">
              <a:rPr lang="en-US" smtClean="0"/>
              <a:t>12/22/25</a:t>
            </a:fld>
            <a:endParaRPr lang="en-US"/>
          </a:p>
        </p:txBody>
      </p:sp>
      <p:sp>
        <p:nvSpPr>
          <p:cNvPr id="6" name="Slide Number Placeholder 5">
            <a:extLst>
              <a:ext uri="{FF2B5EF4-FFF2-40B4-BE49-F238E27FC236}">
                <a16:creationId xmlns:a16="http://schemas.microsoft.com/office/drawing/2014/main" id="{25763529-A3F2-C0F4-1A5C-AAFFF34D7F24}"/>
              </a:ext>
            </a:extLst>
          </p:cNvPr>
          <p:cNvSpPr>
            <a:spLocks noGrp="1"/>
          </p:cNvSpPr>
          <p:nvPr>
            <p:ph type="sldNum" sz="quarter" idx="12"/>
          </p:nvPr>
        </p:nvSpPr>
        <p:spPr/>
        <p:txBody>
          <a:bodyPr/>
          <a:lstStyle/>
          <a:p>
            <a:fld id="{3DFC8E38-E454-47DC-8E57-EA7C113E253C}" type="slidenum">
              <a:rPr lang="en-US" smtClean="0"/>
              <a:t>‹#›</a:t>
            </a:fld>
            <a:endParaRPr lang="en-US"/>
          </a:p>
        </p:txBody>
      </p:sp>
    </p:spTree>
    <p:extLst>
      <p:ext uri="{BB962C8B-B14F-4D97-AF65-F5344CB8AC3E}">
        <p14:creationId xmlns:p14="http://schemas.microsoft.com/office/powerpoint/2010/main" val="2959745929"/>
      </p:ext>
    </p:extLst>
  </p:cSld>
  <p:clrMapOvr>
    <a:masterClrMapping/>
  </p:clrMapOvr>
  <p:extLst>
    <p:ext uri="{DCECCB84-F9BA-43D5-87BE-67443E8EF086}">
      <p15:sldGuideLst xmlns:p15="http://schemas.microsoft.com/office/powerpoint/2012/main">
        <p15:guide id="1" orient="horz" pos="2390">
          <p15:clr>
            <a:srgbClr val="A4A3A4"/>
          </p15:clr>
        </p15:guide>
        <p15:guide id="2" orient="horz" pos="3888">
          <p15:clr>
            <a:srgbClr val="A4A3A4"/>
          </p15:clr>
        </p15:guide>
        <p15:guide id="3" orient="horz" pos="2218">
          <p15:clr>
            <a:srgbClr val="A4A3A4"/>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ontent and 2 Images">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7D0BA3-CE88-4FFE-E80D-CD039190BDDD}"/>
              </a:ext>
            </a:extLst>
          </p:cNvPr>
          <p:cNvSpPr>
            <a:spLocks noGrp="1"/>
          </p:cNvSpPr>
          <p:nvPr>
            <p:ph type="title" hasCustomPrompt="1"/>
          </p:nvPr>
        </p:nvSpPr>
        <p:spPr/>
        <p:txBody>
          <a:bodyPr/>
          <a:lstStyle/>
          <a:p>
            <a:r>
              <a:rPr lang="en-US"/>
              <a:t>[Slide title]</a:t>
            </a:r>
          </a:p>
        </p:txBody>
      </p:sp>
      <p:sp>
        <p:nvSpPr>
          <p:cNvPr id="2" name="Picture Placeholder 2">
            <a:extLst>
              <a:ext uri="{FF2B5EF4-FFF2-40B4-BE49-F238E27FC236}">
                <a16:creationId xmlns:a16="http://schemas.microsoft.com/office/drawing/2014/main" id="{E4C4A4C8-609A-5582-34D3-DD47E15FD269}"/>
              </a:ext>
            </a:extLst>
          </p:cNvPr>
          <p:cNvSpPr>
            <a:spLocks noGrp="1"/>
          </p:cNvSpPr>
          <p:nvPr>
            <p:ph type="pic" sz="quarter" idx="10"/>
          </p:nvPr>
        </p:nvSpPr>
        <p:spPr>
          <a:xfrm>
            <a:off x="548639" y="1600200"/>
            <a:ext cx="5364480" cy="2286000"/>
          </a:xfrm>
          <a:solidFill>
            <a:srgbClr val="D5D5D7"/>
          </a:solidFill>
        </p:spPr>
        <p:txBody>
          <a:bodyPr anchor="ctr" anchorCtr="0"/>
          <a:lstStyle>
            <a:lvl1pPr marL="0" indent="0" algn="ctr">
              <a:buFontTx/>
              <a:buNone/>
              <a:defRPr sz="1000">
                <a:solidFill>
                  <a:srgbClr val="221F20"/>
                </a:solidFill>
              </a:defRPr>
            </a:lvl1pPr>
          </a:lstStyle>
          <a:p>
            <a:r>
              <a:rPr lang="en-US"/>
              <a:t>Click icon to add picture</a:t>
            </a:r>
          </a:p>
        </p:txBody>
      </p:sp>
      <p:sp>
        <p:nvSpPr>
          <p:cNvPr id="8" name="Text Placeholder 3">
            <a:extLst>
              <a:ext uri="{FF2B5EF4-FFF2-40B4-BE49-F238E27FC236}">
                <a16:creationId xmlns:a16="http://schemas.microsoft.com/office/drawing/2014/main" id="{AE500155-914F-3AB3-C892-09CE75C54487}"/>
              </a:ext>
            </a:extLst>
          </p:cNvPr>
          <p:cNvSpPr>
            <a:spLocks noGrp="1"/>
          </p:cNvSpPr>
          <p:nvPr>
            <p:ph type="body" sz="quarter" idx="12" hasCustomPrompt="1"/>
          </p:nvPr>
        </p:nvSpPr>
        <p:spPr>
          <a:xfrm>
            <a:off x="548637" y="4114800"/>
            <a:ext cx="5364480" cy="365760"/>
          </a:xfrm>
        </p:spPr>
        <p:txBody>
          <a:bodyPr/>
          <a:lstStyle>
            <a:lvl1pPr marL="0" indent="0">
              <a:spcBef>
                <a:spcPts val="0"/>
              </a:spcBef>
              <a:buFontTx/>
              <a:buNone/>
              <a:defRPr sz="1800" b="1"/>
            </a:lvl1pPr>
            <a:lvl2pPr marL="0" indent="0">
              <a:spcBef>
                <a:spcPts val="0"/>
              </a:spcBef>
              <a:buFontTx/>
              <a:buNone/>
              <a:defRPr sz="1800" b="1"/>
            </a:lvl2pPr>
            <a:lvl3pPr marL="0" indent="0">
              <a:spcBef>
                <a:spcPts val="0"/>
              </a:spcBef>
              <a:buFontTx/>
              <a:buNone/>
              <a:defRPr sz="1800" b="1"/>
            </a:lvl3pPr>
            <a:lvl4pPr marL="0" indent="0">
              <a:spcBef>
                <a:spcPts val="0"/>
              </a:spcBef>
              <a:buFontTx/>
              <a:buNone/>
              <a:defRPr sz="1800" b="1"/>
            </a:lvl4pPr>
            <a:lvl5pPr marL="0" indent="0">
              <a:spcBef>
                <a:spcPts val="0"/>
              </a:spcBef>
              <a:buFontTx/>
              <a:buNone/>
              <a:defRPr sz="1800" b="1"/>
            </a:lvl5pPr>
            <a:lvl6pPr marL="0" indent="0">
              <a:spcBef>
                <a:spcPts val="0"/>
              </a:spcBef>
              <a:buFontTx/>
              <a:buNone/>
              <a:defRPr sz="1800" b="1"/>
            </a:lvl6pPr>
            <a:lvl7pPr marL="0" indent="0">
              <a:spcBef>
                <a:spcPts val="0"/>
              </a:spcBef>
              <a:buFontTx/>
              <a:buNone/>
              <a:defRPr sz="1800" b="1"/>
            </a:lvl7pPr>
            <a:lvl8pPr marL="0" indent="0">
              <a:spcBef>
                <a:spcPts val="0"/>
              </a:spcBef>
              <a:buFontTx/>
              <a:buNone/>
              <a:defRPr sz="1800" b="1"/>
            </a:lvl8pPr>
            <a:lvl9pPr marL="0" indent="0">
              <a:spcBef>
                <a:spcPts val="0"/>
              </a:spcBef>
              <a:buFontTx/>
              <a:buNone/>
              <a:defRPr sz="1800" b="1"/>
            </a:lvl9pPr>
          </a:lstStyle>
          <a:p>
            <a:pPr lvl="0"/>
            <a:r>
              <a:rPr lang="en-US"/>
              <a:t>[Subtitle]</a:t>
            </a:r>
          </a:p>
        </p:txBody>
      </p:sp>
      <p:sp>
        <p:nvSpPr>
          <p:cNvPr id="3" name="Content Placeholder 4"/>
          <p:cNvSpPr>
            <a:spLocks noGrp="1"/>
          </p:cNvSpPr>
          <p:nvPr>
            <p:ph sz="half" idx="1"/>
          </p:nvPr>
        </p:nvSpPr>
        <p:spPr>
          <a:xfrm>
            <a:off x="548639" y="4526280"/>
            <a:ext cx="5364480" cy="1645920"/>
          </a:xfrm>
        </p:spPr>
        <p:txBody>
          <a:bodyPr/>
          <a:lstStyle>
            <a:lvl1pPr marL="137160" indent="-137160">
              <a:defRPr sz="1500"/>
            </a:lvl1pPr>
            <a:lvl2pPr marL="274320" indent="-137160">
              <a:defRPr sz="1500"/>
            </a:lvl2pPr>
            <a:lvl3pPr marL="411480" indent="-137160">
              <a:defRPr sz="1500"/>
            </a:lvl3pPr>
            <a:lvl4pPr marL="548640" indent="-137160">
              <a:defRPr sz="1500"/>
            </a:lvl4pPr>
            <a:lvl5pPr marL="685800" indent="-137160">
              <a:defRPr sz="1500"/>
            </a:lvl5pPr>
            <a:lvl6pPr marL="822960" indent="-137160">
              <a:defRPr sz="1500"/>
            </a:lvl6pPr>
            <a:lvl7pPr marL="960120" indent="-137160">
              <a:defRPr sz="1500"/>
            </a:lvl7pPr>
            <a:lvl8pPr marL="1097280" indent="-137160">
              <a:defRPr sz="1500"/>
            </a:lvl8pPr>
            <a:lvl9pPr marL="1234440" indent="-137160">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5">
            <a:extLst>
              <a:ext uri="{FF2B5EF4-FFF2-40B4-BE49-F238E27FC236}">
                <a16:creationId xmlns:a16="http://schemas.microsoft.com/office/drawing/2014/main" id="{FC3A5FBE-3D66-4376-9A16-FE11155BA55E}"/>
              </a:ext>
            </a:extLst>
          </p:cNvPr>
          <p:cNvSpPr>
            <a:spLocks noGrp="1"/>
          </p:cNvSpPr>
          <p:nvPr>
            <p:ph type="pic" sz="quarter" idx="11"/>
          </p:nvPr>
        </p:nvSpPr>
        <p:spPr>
          <a:xfrm>
            <a:off x="6278879" y="1600200"/>
            <a:ext cx="5364480" cy="2286000"/>
          </a:xfrm>
          <a:solidFill>
            <a:srgbClr val="D5D5D7"/>
          </a:solidFill>
        </p:spPr>
        <p:txBody>
          <a:bodyPr anchor="ctr" anchorCtr="0"/>
          <a:lstStyle>
            <a:lvl1pPr marL="0" indent="0" algn="ctr">
              <a:buFontTx/>
              <a:buNone/>
              <a:defRPr sz="1000">
                <a:solidFill>
                  <a:srgbClr val="221F20"/>
                </a:solidFill>
              </a:defRPr>
            </a:lvl1pPr>
          </a:lstStyle>
          <a:p>
            <a:r>
              <a:rPr lang="en-US"/>
              <a:t>Click icon to add picture</a:t>
            </a:r>
          </a:p>
        </p:txBody>
      </p:sp>
      <p:sp>
        <p:nvSpPr>
          <p:cNvPr id="9" name="Text Placeholder 6">
            <a:extLst>
              <a:ext uri="{FF2B5EF4-FFF2-40B4-BE49-F238E27FC236}">
                <a16:creationId xmlns:a16="http://schemas.microsoft.com/office/drawing/2014/main" id="{CD5289C6-6376-08BD-CF12-DE93A92EFB78}"/>
              </a:ext>
            </a:extLst>
          </p:cNvPr>
          <p:cNvSpPr>
            <a:spLocks noGrp="1"/>
          </p:cNvSpPr>
          <p:nvPr>
            <p:ph type="body" sz="quarter" idx="13" hasCustomPrompt="1"/>
          </p:nvPr>
        </p:nvSpPr>
        <p:spPr>
          <a:xfrm>
            <a:off x="6278879" y="4114800"/>
            <a:ext cx="5364480" cy="365760"/>
          </a:xfrm>
        </p:spPr>
        <p:txBody>
          <a:bodyPr/>
          <a:lstStyle>
            <a:lvl1pPr marL="0" indent="0">
              <a:spcBef>
                <a:spcPts val="0"/>
              </a:spcBef>
              <a:buFontTx/>
              <a:buNone/>
              <a:defRPr sz="1800" b="1"/>
            </a:lvl1pPr>
            <a:lvl2pPr marL="0" indent="0">
              <a:spcBef>
                <a:spcPts val="0"/>
              </a:spcBef>
              <a:buFontTx/>
              <a:buNone/>
              <a:defRPr sz="1800" b="1"/>
            </a:lvl2pPr>
            <a:lvl3pPr marL="0" indent="0">
              <a:spcBef>
                <a:spcPts val="0"/>
              </a:spcBef>
              <a:buFontTx/>
              <a:buNone/>
              <a:defRPr sz="1800" b="1"/>
            </a:lvl3pPr>
            <a:lvl4pPr marL="0" indent="0">
              <a:spcBef>
                <a:spcPts val="0"/>
              </a:spcBef>
              <a:buFontTx/>
              <a:buNone/>
              <a:defRPr sz="1800" b="1"/>
            </a:lvl4pPr>
            <a:lvl5pPr marL="0" indent="0">
              <a:spcBef>
                <a:spcPts val="0"/>
              </a:spcBef>
              <a:buFontTx/>
              <a:buNone/>
              <a:defRPr sz="1800" b="1"/>
            </a:lvl5pPr>
            <a:lvl6pPr marL="0" indent="0">
              <a:spcBef>
                <a:spcPts val="0"/>
              </a:spcBef>
              <a:buFontTx/>
              <a:buNone/>
              <a:defRPr sz="1800" b="1"/>
            </a:lvl6pPr>
            <a:lvl7pPr marL="0" indent="0">
              <a:spcBef>
                <a:spcPts val="0"/>
              </a:spcBef>
              <a:buFontTx/>
              <a:buNone/>
              <a:defRPr sz="1800" b="1"/>
            </a:lvl7pPr>
            <a:lvl8pPr marL="0" indent="0">
              <a:spcBef>
                <a:spcPts val="0"/>
              </a:spcBef>
              <a:buFontTx/>
              <a:buNone/>
              <a:defRPr sz="1800" b="1"/>
            </a:lvl8pPr>
            <a:lvl9pPr marL="0" indent="0">
              <a:spcBef>
                <a:spcPts val="0"/>
              </a:spcBef>
              <a:buFontTx/>
              <a:buNone/>
              <a:defRPr sz="1800" b="1"/>
            </a:lvl9pPr>
          </a:lstStyle>
          <a:p>
            <a:pPr lvl="0"/>
            <a:r>
              <a:rPr lang="en-US"/>
              <a:t>[Subtitle]</a:t>
            </a:r>
          </a:p>
        </p:txBody>
      </p:sp>
      <p:sp>
        <p:nvSpPr>
          <p:cNvPr id="4" name="Content Placeholder 7"/>
          <p:cNvSpPr>
            <a:spLocks noGrp="1"/>
          </p:cNvSpPr>
          <p:nvPr>
            <p:ph sz="half" idx="2"/>
          </p:nvPr>
        </p:nvSpPr>
        <p:spPr>
          <a:xfrm>
            <a:off x="6278879" y="4526280"/>
            <a:ext cx="5364480" cy="1645920"/>
          </a:xfrm>
        </p:spPr>
        <p:txBody>
          <a:bodyPr/>
          <a:lstStyle>
            <a:lvl1pPr marL="137160" indent="-137160">
              <a:defRPr sz="1500"/>
            </a:lvl1pPr>
            <a:lvl2pPr marL="274320" indent="-137160">
              <a:defRPr sz="1500"/>
            </a:lvl2pPr>
            <a:lvl3pPr marL="411480" indent="-137160">
              <a:defRPr sz="1500"/>
            </a:lvl3pPr>
            <a:lvl4pPr marL="548640" indent="-137160">
              <a:defRPr sz="1500"/>
            </a:lvl4pPr>
            <a:lvl5pPr marL="685800" indent="-137160">
              <a:defRPr sz="1500"/>
            </a:lvl5pPr>
            <a:lvl6pPr marL="822960" indent="-137160">
              <a:defRPr sz="1500"/>
            </a:lvl6pPr>
            <a:lvl7pPr marL="960120" indent="-137160">
              <a:defRPr sz="1500"/>
            </a:lvl7pPr>
            <a:lvl8pPr marL="1097280" indent="-137160">
              <a:defRPr sz="1500"/>
            </a:lvl8pPr>
            <a:lvl9pPr marL="1234440" indent="-137160">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9">
            <a:extLst>
              <a:ext uri="{FF2B5EF4-FFF2-40B4-BE49-F238E27FC236}">
                <a16:creationId xmlns:a16="http://schemas.microsoft.com/office/drawing/2014/main" id="{E309248A-8803-C0D0-F841-DA0B643CD6D3}"/>
              </a:ext>
            </a:extLst>
          </p:cNvPr>
          <p:cNvSpPr>
            <a:spLocks noGrp="1"/>
          </p:cNvSpPr>
          <p:nvPr>
            <p:ph type="dt" sz="half" idx="14"/>
          </p:nvPr>
        </p:nvSpPr>
        <p:spPr/>
        <p:txBody>
          <a:bodyPr/>
          <a:lstStyle/>
          <a:p>
            <a:fld id="{6034C8CE-AABE-4058-91FF-4CFE20A16D1E}" type="datetimeFigureOut">
              <a:rPr lang="en-US" smtClean="0"/>
              <a:t>12/22/25</a:t>
            </a:fld>
            <a:endParaRPr lang="en-US"/>
          </a:p>
        </p:txBody>
      </p:sp>
      <p:sp>
        <p:nvSpPr>
          <p:cNvPr id="11" name="Slide Number Placeholder 10">
            <a:extLst>
              <a:ext uri="{FF2B5EF4-FFF2-40B4-BE49-F238E27FC236}">
                <a16:creationId xmlns:a16="http://schemas.microsoft.com/office/drawing/2014/main" id="{3E501E26-5E18-9AC3-2607-A695FA23E635}"/>
              </a:ext>
            </a:extLst>
          </p:cNvPr>
          <p:cNvSpPr>
            <a:spLocks noGrp="1"/>
          </p:cNvSpPr>
          <p:nvPr>
            <p:ph type="sldNum" sz="quarter" idx="15"/>
          </p:nvPr>
        </p:nvSpPr>
        <p:spPr/>
        <p:txBody>
          <a:bodyPr/>
          <a:lstStyle/>
          <a:p>
            <a:fld id="{3DFC8E38-E454-47DC-8E57-EA7C113E253C}" type="slidenum">
              <a:rPr lang="en-US" smtClean="0"/>
              <a:t>‹#›</a:t>
            </a:fld>
            <a:endParaRPr lang="en-US"/>
          </a:p>
        </p:txBody>
      </p:sp>
    </p:spTree>
    <p:extLst>
      <p:ext uri="{BB962C8B-B14F-4D97-AF65-F5344CB8AC3E}">
        <p14:creationId xmlns:p14="http://schemas.microsoft.com/office/powerpoint/2010/main" val="467666055"/>
      </p:ext>
    </p:extLst>
  </p:cSld>
  <p:clrMapOvr>
    <a:masterClrMapping/>
  </p:clrMapOvr>
  <p:extLst>
    <p:ext uri="{DCECCB84-F9BA-43D5-87BE-67443E8EF086}">
      <p15:sldGuideLst xmlns:p15="http://schemas.microsoft.com/office/powerpoint/2012/main">
        <p15:guide id="1" orient="horz" pos="1008">
          <p15:clr>
            <a:srgbClr val="A4A3A4"/>
          </p15:clr>
        </p15:guide>
        <p15:guide id="2" orient="horz" pos="3888">
          <p15:clr>
            <a:srgbClr val="A4A3A4"/>
          </p15:clr>
        </p15:guide>
        <p15:guide id="3" orient="horz" pos="2592">
          <p15:clr>
            <a:srgbClr val="A4A3A4"/>
          </p15:clr>
        </p15:guide>
        <p15:guide id="4" orient="horz" pos="2448">
          <p15:clr>
            <a:srgbClr val="A4A3A4"/>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ntent and 3 Images">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7D0BA3-CE88-4FFE-E80D-CD039190BDDD}"/>
              </a:ext>
            </a:extLst>
          </p:cNvPr>
          <p:cNvSpPr>
            <a:spLocks noGrp="1"/>
          </p:cNvSpPr>
          <p:nvPr>
            <p:ph type="title" hasCustomPrompt="1"/>
          </p:nvPr>
        </p:nvSpPr>
        <p:spPr/>
        <p:txBody>
          <a:bodyPr/>
          <a:lstStyle/>
          <a:p>
            <a:r>
              <a:rPr lang="en-US"/>
              <a:t>[Slide title]</a:t>
            </a:r>
          </a:p>
        </p:txBody>
      </p:sp>
      <p:sp>
        <p:nvSpPr>
          <p:cNvPr id="2" name="Picture Placeholder 2">
            <a:extLst>
              <a:ext uri="{FF2B5EF4-FFF2-40B4-BE49-F238E27FC236}">
                <a16:creationId xmlns:a16="http://schemas.microsoft.com/office/drawing/2014/main" id="{E4C4A4C8-609A-5582-34D3-DD47E15FD269}"/>
              </a:ext>
            </a:extLst>
          </p:cNvPr>
          <p:cNvSpPr>
            <a:spLocks noGrp="1"/>
          </p:cNvSpPr>
          <p:nvPr>
            <p:ph type="pic" sz="quarter" idx="10"/>
          </p:nvPr>
        </p:nvSpPr>
        <p:spPr>
          <a:xfrm>
            <a:off x="548639" y="1600200"/>
            <a:ext cx="3450336" cy="1691640"/>
          </a:xfrm>
          <a:solidFill>
            <a:srgbClr val="D5D5D7"/>
          </a:solidFill>
        </p:spPr>
        <p:txBody>
          <a:bodyPr anchor="ctr" anchorCtr="0"/>
          <a:lstStyle>
            <a:lvl1pPr marL="0" indent="0" algn="ctr">
              <a:buFontTx/>
              <a:buNone/>
              <a:defRPr sz="1000">
                <a:solidFill>
                  <a:srgbClr val="221F20"/>
                </a:solidFill>
              </a:defRPr>
            </a:lvl1pPr>
          </a:lstStyle>
          <a:p>
            <a:r>
              <a:rPr lang="en-US"/>
              <a:t>Click icon to add picture</a:t>
            </a:r>
          </a:p>
        </p:txBody>
      </p:sp>
      <p:sp>
        <p:nvSpPr>
          <p:cNvPr id="8" name="Text Placeholder 3">
            <a:extLst>
              <a:ext uri="{FF2B5EF4-FFF2-40B4-BE49-F238E27FC236}">
                <a16:creationId xmlns:a16="http://schemas.microsoft.com/office/drawing/2014/main" id="{AE500155-914F-3AB3-C892-09CE75C54487}"/>
              </a:ext>
            </a:extLst>
          </p:cNvPr>
          <p:cNvSpPr>
            <a:spLocks noGrp="1"/>
          </p:cNvSpPr>
          <p:nvPr>
            <p:ph type="body" sz="quarter" idx="12" hasCustomPrompt="1"/>
          </p:nvPr>
        </p:nvSpPr>
        <p:spPr>
          <a:xfrm>
            <a:off x="548637" y="3520440"/>
            <a:ext cx="3450336" cy="365760"/>
          </a:xfrm>
        </p:spPr>
        <p:txBody>
          <a:bodyPr/>
          <a:lstStyle>
            <a:lvl1pPr marL="0" indent="0">
              <a:spcBef>
                <a:spcPts val="0"/>
              </a:spcBef>
              <a:buFontTx/>
              <a:buNone/>
              <a:defRPr sz="1800" b="1"/>
            </a:lvl1pPr>
            <a:lvl2pPr marL="0" indent="0">
              <a:spcBef>
                <a:spcPts val="0"/>
              </a:spcBef>
              <a:buFontTx/>
              <a:buNone/>
              <a:defRPr sz="1800" b="1"/>
            </a:lvl2pPr>
            <a:lvl3pPr marL="0" indent="0">
              <a:spcBef>
                <a:spcPts val="0"/>
              </a:spcBef>
              <a:buFontTx/>
              <a:buNone/>
              <a:defRPr sz="1800" b="1"/>
            </a:lvl3pPr>
            <a:lvl4pPr marL="0" indent="0">
              <a:spcBef>
                <a:spcPts val="0"/>
              </a:spcBef>
              <a:buFontTx/>
              <a:buNone/>
              <a:defRPr sz="1800" b="1"/>
            </a:lvl4pPr>
            <a:lvl5pPr marL="0" indent="0">
              <a:spcBef>
                <a:spcPts val="0"/>
              </a:spcBef>
              <a:buFontTx/>
              <a:buNone/>
              <a:defRPr sz="1800" b="1"/>
            </a:lvl5pPr>
            <a:lvl6pPr marL="0" indent="0">
              <a:spcBef>
                <a:spcPts val="0"/>
              </a:spcBef>
              <a:buFontTx/>
              <a:buNone/>
              <a:defRPr sz="1800" b="1"/>
            </a:lvl6pPr>
            <a:lvl7pPr marL="0" indent="0">
              <a:spcBef>
                <a:spcPts val="0"/>
              </a:spcBef>
              <a:buFontTx/>
              <a:buNone/>
              <a:defRPr sz="1800" b="1"/>
            </a:lvl7pPr>
            <a:lvl8pPr marL="0" indent="0">
              <a:spcBef>
                <a:spcPts val="0"/>
              </a:spcBef>
              <a:buFontTx/>
              <a:buNone/>
              <a:defRPr sz="1800" b="1"/>
            </a:lvl8pPr>
            <a:lvl9pPr marL="0" indent="0">
              <a:spcBef>
                <a:spcPts val="0"/>
              </a:spcBef>
              <a:buFontTx/>
              <a:buNone/>
              <a:defRPr sz="1800" b="1"/>
            </a:lvl9pPr>
          </a:lstStyle>
          <a:p>
            <a:pPr lvl="0"/>
            <a:r>
              <a:rPr lang="en-US"/>
              <a:t>[Subtitle]</a:t>
            </a:r>
          </a:p>
        </p:txBody>
      </p:sp>
      <p:sp>
        <p:nvSpPr>
          <p:cNvPr id="3" name="Content Placeholder 4"/>
          <p:cNvSpPr>
            <a:spLocks noGrp="1"/>
          </p:cNvSpPr>
          <p:nvPr>
            <p:ph sz="half" idx="1"/>
          </p:nvPr>
        </p:nvSpPr>
        <p:spPr>
          <a:xfrm>
            <a:off x="548639" y="3931920"/>
            <a:ext cx="3450336" cy="2240280"/>
          </a:xfrm>
        </p:spPr>
        <p:txBody>
          <a:bodyPr/>
          <a:lstStyle>
            <a:lvl1pPr marL="137160" indent="-137160">
              <a:defRPr sz="1500"/>
            </a:lvl1pPr>
            <a:lvl2pPr marL="274320" indent="-137160">
              <a:defRPr sz="1500"/>
            </a:lvl2pPr>
            <a:lvl3pPr marL="411480" indent="-137160">
              <a:defRPr sz="1500"/>
            </a:lvl3pPr>
            <a:lvl4pPr marL="548640" indent="-137160">
              <a:defRPr sz="1500"/>
            </a:lvl4pPr>
            <a:lvl5pPr marL="685800" indent="-137160">
              <a:defRPr sz="1500"/>
            </a:lvl5pPr>
            <a:lvl6pPr marL="822960" indent="-137160">
              <a:defRPr sz="1500"/>
            </a:lvl6pPr>
            <a:lvl7pPr marL="960120" indent="-137160">
              <a:defRPr sz="1500"/>
            </a:lvl7pPr>
            <a:lvl8pPr marL="1097280" indent="-137160">
              <a:defRPr sz="1500"/>
            </a:lvl8pPr>
            <a:lvl9pPr marL="1234440" indent="-137160">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5">
            <a:extLst>
              <a:ext uri="{FF2B5EF4-FFF2-40B4-BE49-F238E27FC236}">
                <a16:creationId xmlns:a16="http://schemas.microsoft.com/office/drawing/2014/main" id="{FC3A5FBE-3D66-4376-9A16-FE11155BA55E}"/>
              </a:ext>
            </a:extLst>
          </p:cNvPr>
          <p:cNvSpPr>
            <a:spLocks noGrp="1"/>
          </p:cNvSpPr>
          <p:nvPr>
            <p:ph type="pic" sz="quarter" idx="11"/>
          </p:nvPr>
        </p:nvSpPr>
        <p:spPr>
          <a:xfrm>
            <a:off x="4370831" y="1600200"/>
            <a:ext cx="3450336" cy="1691640"/>
          </a:xfrm>
          <a:solidFill>
            <a:srgbClr val="D5D5D7"/>
          </a:solidFill>
        </p:spPr>
        <p:txBody>
          <a:bodyPr anchor="ctr" anchorCtr="0"/>
          <a:lstStyle>
            <a:lvl1pPr marL="0" indent="0" algn="ctr">
              <a:buFontTx/>
              <a:buNone/>
              <a:defRPr sz="1000">
                <a:solidFill>
                  <a:srgbClr val="221F20"/>
                </a:solidFill>
              </a:defRPr>
            </a:lvl1pPr>
          </a:lstStyle>
          <a:p>
            <a:r>
              <a:rPr lang="en-US"/>
              <a:t>Click icon to add picture</a:t>
            </a:r>
          </a:p>
        </p:txBody>
      </p:sp>
      <p:sp>
        <p:nvSpPr>
          <p:cNvPr id="9" name="Text Placeholder 6">
            <a:extLst>
              <a:ext uri="{FF2B5EF4-FFF2-40B4-BE49-F238E27FC236}">
                <a16:creationId xmlns:a16="http://schemas.microsoft.com/office/drawing/2014/main" id="{CD5289C6-6376-08BD-CF12-DE93A92EFB78}"/>
              </a:ext>
            </a:extLst>
          </p:cNvPr>
          <p:cNvSpPr>
            <a:spLocks noGrp="1"/>
          </p:cNvSpPr>
          <p:nvPr>
            <p:ph type="body" sz="quarter" idx="13" hasCustomPrompt="1"/>
          </p:nvPr>
        </p:nvSpPr>
        <p:spPr>
          <a:xfrm>
            <a:off x="4370831" y="3520440"/>
            <a:ext cx="3450336" cy="365760"/>
          </a:xfrm>
        </p:spPr>
        <p:txBody>
          <a:bodyPr/>
          <a:lstStyle>
            <a:lvl1pPr marL="0" indent="0">
              <a:spcBef>
                <a:spcPts val="0"/>
              </a:spcBef>
              <a:buFontTx/>
              <a:buNone/>
              <a:defRPr sz="1800" b="1"/>
            </a:lvl1pPr>
            <a:lvl2pPr marL="0" indent="0">
              <a:spcBef>
                <a:spcPts val="0"/>
              </a:spcBef>
              <a:buFontTx/>
              <a:buNone/>
              <a:defRPr sz="1800" b="1"/>
            </a:lvl2pPr>
            <a:lvl3pPr marL="0" indent="0">
              <a:spcBef>
                <a:spcPts val="0"/>
              </a:spcBef>
              <a:buFontTx/>
              <a:buNone/>
              <a:defRPr sz="1800" b="1"/>
            </a:lvl3pPr>
            <a:lvl4pPr marL="0" indent="0">
              <a:spcBef>
                <a:spcPts val="0"/>
              </a:spcBef>
              <a:buFontTx/>
              <a:buNone/>
              <a:defRPr sz="1800" b="1"/>
            </a:lvl4pPr>
            <a:lvl5pPr marL="0" indent="0">
              <a:spcBef>
                <a:spcPts val="0"/>
              </a:spcBef>
              <a:buFontTx/>
              <a:buNone/>
              <a:defRPr sz="1800" b="1"/>
            </a:lvl5pPr>
            <a:lvl6pPr marL="0" indent="0">
              <a:spcBef>
                <a:spcPts val="0"/>
              </a:spcBef>
              <a:buFontTx/>
              <a:buNone/>
              <a:defRPr sz="1800" b="1"/>
            </a:lvl6pPr>
            <a:lvl7pPr marL="0" indent="0">
              <a:spcBef>
                <a:spcPts val="0"/>
              </a:spcBef>
              <a:buFontTx/>
              <a:buNone/>
              <a:defRPr sz="1800" b="1"/>
            </a:lvl7pPr>
            <a:lvl8pPr marL="0" indent="0">
              <a:spcBef>
                <a:spcPts val="0"/>
              </a:spcBef>
              <a:buFontTx/>
              <a:buNone/>
              <a:defRPr sz="1800" b="1"/>
            </a:lvl8pPr>
            <a:lvl9pPr marL="0" indent="0">
              <a:spcBef>
                <a:spcPts val="0"/>
              </a:spcBef>
              <a:buFontTx/>
              <a:buNone/>
              <a:defRPr sz="1800" b="1"/>
            </a:lvl9pPr>
          </a:lstStyle>
          <a:p>
            <a:pPr lvl="0"/>
            <a:r>
              <a:rPr lang="en-US"/>
              <a:t>[Subtitle]</a:t>
            </a:r>
          </a:p>
        </p:txBody>
      </p:sp>
      <p:sp>
        <p:nvSpPr>
          <p:cNvPr id="4" name="Content Placeholder 7"/>
          <p:cNvSpPr>
            <a:spLocks noGrp="1"/>
          </p:cNvSpPr>
          <p:nvPr>
            <p:ph sz="half" idx="2"/>
          </p:nvPr>
        </p:nvSpPr>
        <p:spPr>
          <a:xfrm>
            <a:off x="4370831" y="3931920"/>
            <a:ext cx="3450336" cy="2240280"/>
          </a:xfrm>
        </p:spPr>
        <p:txBody>
          <a:bodyPr/>
          <a:lstStyle>
            <a:lvl1pPr marL="137160" indent="-137160">
              <a:defRPr sz="1500"/>
            </a:lvl1pPr>
            <a:lvl2pPr marL="274320" indent="-137160">
              <a:defRPr sz="1500"/>
            </a:lvl2pPr>
            <a:lvl3pPr marL="411480" indent="-137160">
              <a:defRPr sz="1500"/>
            </a:lvl3pPr>
            <a:lvl4pPr marL="548640" indent="-137160">
              <a:defRPr sz="1500"/>
            </a:lvl4pPr>
            <a:lvl5pPr marL="685800" indent="-137160">
              <a:defRPr sz="1500"/>
            </a:lvl5pPr>
            <a:lvl6pPr marL="822960" indent="-137160">
              <a:defRPr sz="1500"/>
            </a:lvl6pPr>
            <a:lvl7pPr marL="960120" indent="-137160">
              <a:defRPr sz="1500"/>
            </a:lvl7pPr>
            <a:lvl8pPr marL="1097280" indent="-137160">
              <a:defRPr sz="1500"/>
            </a:lvl8pPr>
            <a:lvl9pPr marL="1234440" indent="-137160">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Picture Placeholder 8">
            <a:extLst>
              <a:ext uri="{FF2B5EF4-FFF2-40B4-BE49-F238E27FC236}">
                <a16:creationId xmlns:a16="http://schemas.microsoft.com/office/drawing/2014/main" id="{2F1293E6-42E9-E8B5-FFA8-86FB82D4865C}"/>
              </a:ext>
            </a:extLst>
          </p:cNvPr>
          <p:cNvSpPr>
            <a:spLocks noGrp="1"/>
          </p:cNvSpPr>
          <p:nvPr>
            <p:ph type="pic" sz="quarter" idx="15"/>
          </p:nvPr>
        </p:nvSpPr>
        <p:spPr>
          <a:xfrm>
            <a:off x="8193023" y="1600200"/>
            <a:ext cx="3450336" cy="1691640"/>
          </a:xfrm>
          <a:solidFill>
            <a:srgbClr val="D5D5D7"/>
          </a:solidFill>
        </p:spPr>
        <p:txBody>
          <a:bodyPr anchor="ctr" anchorCtr="0"/>
          <a:lstStyle>
            <a:lvl1pPr marL="0" indent="0" algn="ctr">
              <a:buFontTx/>
              <a:buNone/>
              <a:defRPr sz="1000">
                <a:solidFill>
                  <a:srgbClr val="221F20"/>
                </a:solidFill>
              </a:defRPr>
            </a:lvl1pPr>
          </a:lstStyle>
          <a:p>
            <a:r>
              <a:rPr lang="en-US"/>
              <a:t>Click icon to add picture</a:t>
            </a:r>
          </a:p>
        </p:txBody>
      </p:sp>
      <p:sp>
        <p:nvSpPr>
          <p:cNvPr id="11" name="Text Placeholder 9">
            <a:extLst>
              <a:ext uri="{FF2B5EF4-FFF2-40B4-BE49-F238E27FC236}">
                <a16:creationId xmlns:a16="http://schemas.microsoft.com/office/drawing/2014/main" id="{1A0087B1-BE04-FAAE-807C-18D539A58557}"/>
              </a:ext>
            </a:extLst>
          </p:cNvPr>
          <p:cNvSpPr>
            <a:spLocks noGrp="1"/>
          </p:cNvSpPr>
          <p:nvPr>
            <p:ph type="body" sz="quarter" idx="16" hasCustomPrompt="1"/>
          </p:nvPr>
        </p:nvSpPr>
        <p:spPr>
          <a:xfrm>
            <a:off x="8193023" y="3520440"/>
            <a:ext cx="3450336" cy="365760"/>
          </a:xfrm>
        </p:spPr>
        <p:txBody>
          <a:bodyPr/>
          <a:lstStyle>
            <a:lvl1pPr marL="0" indent="0">
              <a:spcBef>
                <a:spcPts val="0"/>
              </a:spcBef>
              <a:buFontTx/>
              <a:buNone/>
              <a:defRPr sz="1800" b="1"/>
            </a:lvl1pPr>
            <a:lvl2pPr marL="0" indent="0">
              <a:spcBef>
                <a:spcPts val="0"/>
              </a:spcBef>
              <a:buFontTx/>
              <a:buNone/>
              <a:defRPr sz="1800" b="1"/>
            </a:lvl2pPr>
            <a:lvl3pPr marL="0" indent="0">
              <a:spcBef>
                <a:spcPts val="0"/>
              </a:spcBef>
              <a:buFontTx/>
              <a:buNone/>
              <a:defRPr sz="1800" b="1"/>
            </a:lvl3pPr>
            <a:lvl4pPr marL="0" indent="0">
              <a:spcBef>
                <a:spcPts val="0"/>
              </a:spcBef>
              <a:buFontTx/>
              <a:buNone/>
              <a:defRPr sz="1800" b="1"/>
            </a:lvl4pPr>
            <a:lvl5pPr marL="0" indent="0">
              <a:spcBef>
                <a:spcPts val="0"/>
              </a:spcBef>
              <a:buFontTx/>
              <a:buNone/>
              <a:defRPr sz="1800" b="1"/>
            </a:lvl5pPr>
            <a:lvl6pPr marL="0" indent="0">
              <a:spcBef>
                <a:spcPts val="0"/>
              </a:spcBef>
              <a:buFontTx/>
              <a:buNone/>
              <a:defRPr sz="1800" b="1"/>
            </a:lvl6pPr>
            <a:lvl7pPr marL="0" indent="0">
              <a:spcBef>
                <a:spcPts val="0"/>
              </a:spcBef>
              <a:buFontTx/>
              <a:buNone/>
              <a:defRPr sz="1800" b="1"/>
            </a:lvl7pPr>
            <a:lvl8pPr marL="0" indent="0">
              <a:spcBef>
                <a:spcPts val="0"/>
              </a:spcBef>
              <a:buFontTx/>
              <a:buNone/>
              <a:defRPr sz="1800" b="1"/>
            </a:lvl8pPr>
            <a:lvl9pPr marL="0" indent="0">
              <a:spcBef>
                <a:spcPts val="0"/>
              </a:spcBef>
              <a:buFontTx/>
              <a:buNone/>
              <a:defRPr sz="1800" b="1"/>
            </a:lvl9pPr>
          </a:lstStyle>
          <a:p>
            <a:pPr lvl="0"/>
            <a:r>
              <a:rPr lang="en-US"/>
              <a:t>[Subtitle]</a:t>
            </a:r>
          </a:p>
        </p:txBody>
      </p:sp>
      <p:sp>
        <p:nvSpPr>
          <p:cNvPr id="12" name="Content Placeholder 10">
            <a:extLst>
              <a:ext uri="{FF2B5EF4-FFF2-40B4-BE49-F238E27FC236}">
                <a16:creationId xmlns:a16="http://schemas.microsoft.com/office/drawing/2014/main" id="{9A4D43E8-8B9E-0180-3592-10B667D09516}"/>
              </a:ext>
            </a:extLst>
          </p:cNvPr>
          <p:cNvSpPr>
            <a:spLocks noGrp="1"/>
          </p:cNvSpPr>
          <p:nvPr>
            <p:ph sz="half" idx="17"/>
          </p:nvPr>
        </p:nvSpPr>
        <p:spPr>
          <a:xfrm>
            <a:off x="8193023" y="3931920"/>
            <a:ext cx="3450336" cy="2240280"/>
          </a:xfrm>
        </p:spPr>
        <p:txBody>
          <a:bodyPr/>
          <a:lstStyle>
            <a:lvl1pPr marL="137160" indent="-137160">
              <a:defRPr sz="1500"/>
            </a:lvl1pPr>
            <a:lvl2pPr marL="274320" indent="-137160">
              <a:defRPr sz="1500"/>
            </a:lvl2pPr>
            <a:lvl3pPr marL="411480" indent="-137160">
              <a:defRPr sz="1500"/>
            </a:lvl3pPr>
            <a:lvl4pPr marL="548640" indent="-137160">
              <a:defRPr sz="1500"/>
            </a:lvl4pPr>
            <a:lvl5pPr marL="685800" indent="-137160">
              <a:defRPr sz="1500"/>
            </a:lvl5pPr>
            <a:lvl6pPr marL="822960" indent="-137160">
              <a:defRPr sz="1500"/>
            </a:lvl6pPr>
            <a:lvl7pPr marL="960120" indent="-137160">
              <a:defRPr sz="1500"/>
            </a:lvl7pPr>
            <a:lvl8pPr marL="1097280" indent="-137160">
              <a:defRPr sz="1500"/>
            </a:lvl8pPr>
            <a:lvl9pPr marL="1234440" indent="-137160">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12">
            <a:extLst>
              <a:ext uri="{FF2B5EF4-FFF2-40B4-BE49-F238E27FC236}">
                <a16:creationId xmlns:a16="http://schemas.microsoft.com/office/drawing/2014/main" id="{BCC41EC7-A74C-7FAC-CAAF-B45134A90C1F}"/>
              </a:ext>
            </a:extLst>
          </p:cNvPr>
          <p:cNvSpPr>
            <a:spLocks noGrp="1"/>
          </p:cNvSpPr>
          <p:nvPr>
            <p:ph type="dt" sz="half" idx="18"/>
          </p:nvPr>
        </p:nvSpPr>
        <p:spPr/>
        <p:txBody>
          <a:bodyPr/>
          <a:lstStyle/>
          <a:p>
            <a:fld id="{6034C8CE-AABE-4058-91FF-4CFE20A16D1E}" type="datetimeFigureOut">
              <a:rPr lang="en-US" smtClean="0"/>
              <a:t>12/22/25</a:t>
            </a:fld>
            <a:endParaRPr lang="en-US"/>
          </a:p>
        </p:txBody>
      </p:sp>
      <p:sp>
        <p:nvSpPr>
          <p:cNvPr id="14" name="Slide Number Placeholder 13">
            <a:extLst>
              <a:ext uri="{FF2B5EF4-FFF2-40B4-BE49-F238E27FC236}">
                <a16:creationId xmlns:a16="http://schemas.microsoft.com/office/drawing/2014/main" id="{0DCE38A9-CABF-9588-DDD8-93DD198F7EC2}"/>
              </a:ext>
            </a:extLst>
          </p:cNvPr>
          <p:cNvSpPr>
            <a:spLocks noGrp="1"/>
          </p:cNvSpPr>
          <p:nvPr>
            <p:ph type="sldNum" sz="quarter" idx="19"/>
          </p:nvPr>
        </p:nvSpPr>
        <p:spPr/>
        <p:txBody>
          <a:bodyPr/>
          <a:lstStyle/>
          <a:p>
            <a:fld id="{3DFC8E38-E454-47DC-8E57-EA7C113E253C}" type="slidenum">
              <a:rPr lang="en-US" smtClean="0"/>
              <a:t>‹#›</a:t>
            </a:fld>
            <a:endParaRPr lang="en-US"/>
          </a:p>
        </p:txBody>
      </p:sp>
    </p:spTree>
    <p:extLst>
      <p:ext uri="{BB962C8B-B14F-4D97-AF65-F5344CB8AC3E}">
        <p14:creationId xmlns:p14="http://schemas.microsoft.com/office/powerpoint/2010/main" val="722257948"/>
      </p:ext>
    </p:extLst>
  </p:cSld>
  <p:clrMapOvr>
    <a:masterClrMapping/>
  </p:clrMapOvr>
  <p:extLst>
    <p:ext uri="{DCECCB84-F9BA-43D5-87BE-67443E8EF086}">
      <p15:sldGuideLst xmlns:p15="http://schemas.microsoft.com/office/powerpoint/2012/main">
        <p15:guide id="1" orient="horz" pos="1008">
          <p15:clr>
            <a:srgbClr val="A4A3A4"/>
          </p15:clr>
        </p15:guide>
        <p15:guide id="2" orient="horz" pos="2218">
          <p15:clr>
            <a:srgbClr val="A4A3A4"/>
          </p15:clr>
        </p15:guide>
        <p15:guide id="3" orient="horz" pos="3888">
          <p15:clr>
            <a:srgbClr val="A4A3A4"/>
          </p15:clr>
        </p15:guide>
        <p15:guide id="4" orient="horz" pos="2074">
          <p15:clr>
            <a:srgbClr val="A4A3A4"/>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ntent and 4 Images">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7D0BA3-CE88-4FFE-E80D-CD039190BDDD}"/>
              </a:ext>
            </a:extLst>
          </p:cNvPr>
          <p:cNvSpPr>
            <a:spLocks noGrp="1"/>
          </p:cNvSpPr>
          <p:nvPr>
            <p:ph type="title" hasCustomPrompt="1"/>
          </p:nvPr>
        </p:nvSpPr>
        <p:spPr/>
        <p:txBody>
          <a:bodyPr/>
          <a:lstStyle/>
          <a:p>
            <a:r>
              <a:rPr lang="en-US"/>
              <a:t>[Slide title]</a:t>
            </a:r>
          </a:p>
        </p:txBody>
      </p:sp>
      <p:sp>
        <p:nvSpPr>
          <p:cNvPr id="2" name="Picture Placeholder 2">
            <a:extLst>
              <a:ext uri="{FF2B5EF4-FFF2-40B4-BE49-F238E27FC236}">
                <a16:creationId xmlns:a16="http://schemas.microsoft.com/office/drawing/2014/main" id="{E4C4A4C8-609A-5582-34D3-DD47E15FD269}"/>
              </a:ext>
            </a:extLst>
          </p:cNvPr>
          <p:cNvSpPr>
            <a:spLocks noGrp="1"/>
          </p:cNvSpPr>
          <p:nvPr>
            <p:ph type="pic" sz="quarter" idx="10"/>
          </p:nvPr>
        </p:nvSpPr>
        <p:spPr>
          <a:xfrm>
            <a:off x="548641" y="1600200"/>
            <a:ext cx="2499359" cy="1234440"/>
          </a:xfrm>
          <a:solidFill>
            <a:srgbClr val="D5D5D7"/>
          </a:solidFill>
        </p:spPr>
        <p:txBody>
          <a:bodyPr anchor="ctr" anchorCtr="0"/>
          <a:lstStyle>
            <a:lvl1pPr marL="0" indent="0" algn="ctr">
              <a:buFontTx/>
              <a:buNone/>
              <a:defRPr sz="1000">
                <a:solidFill>
                  <a:srgbClr val="221F20"/>
                </a:solidFill>
              </a:defRPr>
            </a:lvl1pPr>
          </a:lstStyle>
          <a:p>
            <a:r>
              <a:rPr lang="en-US"/>
              <a:t>Click icon to add picture</a:t>
            </a:r>
          </a:p>
        </p:txBody>
      </p:sp>
      <p:sp>
        <p:nvSpPr>
          <p:cNvPr id="8" name="Text Placeholder 3">
            <a:extLst>
              <a:ext uri="{FF2B5EF4-FFF2-40B4-BE49-F238E27FC236}">
                <a16:creationId xmlns:a16="http://schemas.microsoft.com/office/drawing/2014/main" id="{AE500155-914F-3AB3-C892-09CE75C54487}"/>
              </a:ext>
            </a:extLst>
          </p:cNvPr>
          <p:cNvSpPr>
            <a:spLocks noGrp="1"/>
          </p:cNvSpPr>
          <p:nvPr>
            <p:ph type="body" sz="quarter" idx="12" hasCustomPrompt="1"/>
          </p:nvPr>
        </p:nvSpPr>
        <p:spPr>
          <a:xfrm>
            <a:off x="548639" y="3063240"/>
            <a:ext cx="2499359" cy="365760"/>
          </a:xfrm>
        </p:spPr>
        <p:txBody>
          <a:bodyPr/>
          <a:lstStyle>
            <a:lvl1pPr marL="0" indent="0">
              <a:spcBef>
                <a:spcPts val="0"/>
              </a:spcBef>
              <a:buFontTx/>
              <a:buNone/>
              <a:defRPr sz="1600" b="1"/>
            </a:lvl1pPr>
            <a:lvl2pPr marL="0" indent="0">
              <a:spcBef>
                <a:spcPts val="0"/>
              </a:spcBef>
              <a:buFontTx/>
              <a:buNone/>
              <a:defRPr sz="1600" b="1"/>
            </a:lvl2pPr>
            <a:lvl3pPr marL="0" indent="0">
              <a:spcBef>
                <a:spcPts val="0"/>
              </a:spcBef>
              <a:buFontTx/>
              <a:buNone/>
              <a:defRPr sz="1600" b="1"/>
            </a:lvl3pPr>
            <a:lvl4pPr marL="0" indent="0">
              <a:spcBef>
                <a:spcPts val="0"/>
              </a:spcBef>
              <a:buFontTx/>
              <a:buNone/>
              <a:defRPr sz="1600" b="1"/>
            </a:lvl4pPr>
            <a:lvl5pPr marL="0" indent="0">
              <a:spcBef>
                <a:spcPts val="0"/>
              </a:spcBef>
              <a:buFontTx/>
              <a:buNone/>
              <a:defRPr sz="1600" b="1"/>
            </a:lvl5pPr>
            <a:lvl6pPr marL="0" indent="0">
              <a:spcBef>
                <a:spcPts val="0"/>
              </a:spcBef>
              <a:buFontTx/>
              <a:buNone/>
              <a:defRPr sz="1600" b="1"/>
            </a:lvl6pPr>
            <a:lvl7pPr marL="0" indent="0">
              <a:spcBef>
                <a:spcPts val="0"/>
              </a:spcBef>
              <a:buFontTx/>
              <a:buNone/>
              <a:defRPr sz="1600" b="1"/>
            </a:lvl7pPr>
            <a:lvl8pPr marL="0" indent="0">
              <a:spcBef>
                <a:spcPts val="0"/>
              </a:spcBef>
              <a:buFontTx/>
              <a:buNone/>
              <a:defRPr sz="1600" b="1"/>
            </a:lvl8pPr>
            <a:lvl9pPr marL="0" indent="0">
              <a:spcBef>
                <a:spcPts val="0"/>
              </a:spcBef>
              <a:buFontTx/>
              <a:buNone/>
              <a:defRPr sz="1600" b="1"/>
            </a:lvl9pPr>
          </a:lstStyle>
          <a:p>
            <a:pPr lvl="0"/>
            <a:r>
              <a:rPr lang="en-US"/>
              <a:t>[Subtitle]</a:t>
            </a:r>
          </a:p>
        </p:txBody>
      </p:sp>
      <p:sp>
        <p:nvSpPr>
          <p:cNvPr id="3" name="Content Placeholder 4"/>
          <p:cNvSpPr>
            <a:spLocks noGrp="1"/>
          </p:cNvSpPr>
          <p:nvPr>
            <p:ph sz="half" idx="1"/>
          </p:nvPr>
        </p:nvSpPr>
        <p:spPr>
          <a:xfrm>
            <a:off x="548641" y="3474720"/>
            <a:ext cx="2499359" cy="2697480"/>
          </a:xfrm>
        </p:spPr>
        <p:txBody>
          <a:bodyPr/>
          <a:lstStyle>
            <a:lvl1pPr marL="137160" indent="-137160">
              <a:defRPr sz="1300"/>
            </a:lvl1pPr>
            <a:lvl2pPr marL="274320" indent="-137160">
              <a:defRPr sz="1300"/>
            </a:lvl2pPr>
            <a:lvl3pPr marL="411480" indent="-137160">
              <a:defRPr sz="1300"/>
            </a:lvl3pPr>
            <a:lvl4pPr marL="548640" indent="-137160">
              <a:defRPr sz="1300"/>
            </a:lvl4pPr>
            <a:lvl5pPr marL="685800" indent="-137160">
              <a:defRPr sz="1300"/>
            </a:lvl5pPr>
            <a:lvl6pPr marL="822960" indent="-137160">
              <a:defRPr sz="1300"/>
            </a:lvl6pPr>
            <a:lvl7pPr marL="960120" indent="-137160">
              <a:defRPr sz="1300"/>
            </a:lvl7pPr>
            <a:lvl8pPr marL="1097280" indent="-137160">
              <a:defRPr sz="1300"/>
            </a:lvl8pPr>
            <a:lvl9pPr marL="123444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5">
            <a:extLst>
              <a:ext uri="{FF2B5EF4-FFF2-40B4-BE49-F238E27FC236}">
                <a16:creationId xmlns:a16="http://schemas.microsoft.com/office/drawing/2014/main" id="{FC3A5FBE-3D66-4376-9A16-FE11155BA55E}"/>
              </a:ext>
            </a:extLst>
          </p:cNvPr>
          <p:cNvSpPr>
            <a:spLocks noGrp="1"/>
          </p:cNvSpPr>
          <p:nvPr>
            <p:ph type="pic" sz="quarter" idx="11"/>
          </p:nvPr>
        </p:nvSpPr>
        <p:spPr>
          <a:xfrm>
            <a:off x="3428805" y="1600200"/>
            <a:ext cx="2499359" cy="1234440"/>
          </a:xfrm>
          <a:solidFill>
            <a:srgbClr val="D5D5D7"/>
          </a:solidFill>
        </p:spPr>
        <p:txBody>
          <a:bodyPr anchor="ctr" anchorCtr="0"/>
          <a:lstStyle>
            <a:lvl1pPr marL="0" indent="0" algn="ctr">
              <a:buFontTx/>
              <a:buNone/>
              <a:defRPr sz="1000">
                <a:solidFill>
                  <a:srgbClr val="221F20"/>
                </a:solidFill>
              </a:defRPr>
            </a:lvl1pPr>
          </a:lstStyle>
          <a:p>
            <a:r>
              <a:rPr lang="en-US"/>
              <a:t>Click icon to add picture</a:t>
            </a:r>
          </a:p>
        </p:txBody>
      </p:sp>
      <p:sp>
        <p:nvSpPr>
          <p:cNvPr id="9" name="Text Placeholder 6">
            <a:extLst>
              <a:ext uri="{FF2B5EF4-FFF2-40B4-BE49-F238E27FC236}">
                <a16:creationId xmlns:a16="http://schemas.microsoft.com/office/drawing/2014/main" id="{CD5289C6-6376-08BD-CF12-DE93A92EFB78}"/>
              </a:ext>
            </a:extLst>
          </p:cNvPr>
          <p:cNvSpPr>
            <a:spLocks noGrp="1"/>
          </p:cNvSpPr>
          <p:nvPr>
            <p:ph type="body" sz="quarter" idx="13" hasCustomPrompt="1"/>
          </p:nvPr>
        </p:nvSpPr>
        <p:spPr>
          <a:xfrm>
            <a:off x="3428805" y="3063240"/>
            <a:ext cx="2499359" cy="365760"/>
          </a:xfrm>
        </p:spPr>
        <p:txBody>
          <a:bodyPr/>
          <a:lstStyle>
            <a:lvl1pPr marL="0" indent="0">
              <a:spcBef>
                <a:spcPts val="0"/>
              </a:spcBef>
              <a:buFontTx/>
              <a:buNone/>
              <a:defRPr sz="1600" b="1"/>
            </a:lvl1pPr>
            <a:lvl2pPr marL="0" indent="0">
              <a:spcBef>
                <a:spcPts val="0"/>
              </a:spcBef>
              <a:buFontTx/>
              <a:buNone/>
              <a:defRPr sz="1600" b="1"/>
            </a:lvl2pPr>
            <a:lvl3pPr marL="0" indent="0">
              <a:spcBef>
                <a:spcPts val="0"/>
              </a:spcBef>
              <a:buFontTx/>
              <a:buNone/>
              <a:defRPr sz="1600" b="1"/>
            </a:lvl3pPr>
            <a:lvl4pPr marL="0" indent="0">
              <a:spcBef>
                <a:spcPts val="0"/>
              </a:spcBef>
              <a:buFontTx/>
              <a:buNone/>
              <a:defRPr sz="1600" b="1"/>
            </a:lvl4pPr>
            <a:lvl5pPr marL="0" indent="0">
              <a:spcBef>
                <a:spcPts val="0"/>
              </a:spcBef>
              <a:buFontTx/>
              <a:buNone/>
              <a:defRPr sz="1600" b="1"/>
            </a:lvl5pPr>
            <a:lvl6pPr marL="0" indent="0">
              <a:spcBef>
                <a:spcPts val="0"/>
              </a:spcBef>
              <a:buFontTx/>
              <a:buNone/>
              <a:defRPr sz="1600" b="1"/>
            </a:lvl6pPr>
            <a:lvl7pPr marL="0" indent="0">
              <a:spcBef>
                <a:spcPts val="0"/>
              </a:spcBef>
              <a:buFontTx/>
              <a:buNone/>
              <a:defRPr sz="1600" b="1"/>
            </a:lvl7pPr>
            <a:lvl8pPr marL="0" indent="0">
              <a:spcBef>
                <a:spcPts val="0"/>
              </a:spcBef>
              <a:buFontTx/>
              <a:buNone/>
              <a:defRPr sz="1600" b="1"/>
            </a:lvl8pPr>
            <a:lvl9pPr marL="0" indent="0">
              <a:spcBef>
                <a:spcPts val="0"/>
              </a:spcBef>
              <a:buFontTx/>
              <a:buNone/>
              <a:defRPr sz="1600" b="1"/>
            </a:lvl9pPr>
          </a:lstStyle>
          <a:p>
            <a:pPr lvl="0"/>
            <a:r>
              <a:rPr lang="en-US"/>
              <a:t>[Subtitle]</a:t>
            </a:r>
          </a:p>
        </p:txBody>
      </p:sp>
      <p:sp>
        <p:nvSpPr>
          <p:cNvPr id="4" name="Content Placeholder 7"/>
          <p:cNvSpPr>
            <a:spLocks noGrp="1"/>
          </p:cNvSpPr>
          <p:nvPr>
            <p:ph sz="half" idx="2"/>
          </p:nvPr>
        </p:nvSpPr>
        <p:spPr>
          <a:xfrm>
            <a:off x="3428805" y="3474720"/>
            <a:ext cx="2499359" cy="2697480"/>
          </a:xfrm>
        </p:spPr>
        <p:txBody>
          <a:bodyPr/>
          <a:lstStyle>
            <a:lvl1pPr marL="137160" indent="-137160">
              <a:defRPr sz="1300"/>
            </a:lvl1pPr>
            <a:lvl2pPr marL="274320" indent="-137160">
              <a:defRPr sz="1300"/>
            </a:lvl2pPr>
            <a:lvl3pPr marL="411480" indent="-137160">
              <a:defRPr sz="1300"/>
            </a:lvl3pPr>
            <a:lvl4pPr marL="548640" indent="-137160">
              <a:defRPr sz="1300"/>
            </a:lvl4pPr>
            <a:lvl5pPr marL="685800" indent="-137160">
              <a:defRPr sz="1300"/>
            </a:lvl5pPr>
            <a:lvl6pPr marL="822960" indent="-137160">
              <a:defRPr sz="1300"/>
            </a:lvl6pPr>
            <a:lvl7pPr marL="960120" indent="-137160">
              <a:defRPr sz="1300"/>
            </a:lvl7pPr>
            <a:lvl8pPr marL="1097280" indent="-137160">
              <a:defRPr sz="1300"/>
            </a:lvl8pPr>
            <a:lvl9pPr marL="123444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Picture Placeholder 8">
            <a:extLst>
              <a:ext uri="{FF2B5EF4-FFF2-40B4-BE49-F238E27FC236}">
                <a16:creationId xmlns:a16="http://schemas.microsoft.com/office/drawing/2014/main" id="{2F1293E6-42E9-E8B5-FFA8-86FB82D4865C}"/>
              </a:ext>
            </a:extLst>
          </p:cNvPr>
          <p:cNvSpPr>
            <a:spLocks noGrp="1"/>
          </p:cNvSpPr>
          <p:nvPr>
            <p:ph type="pic" sz="quarter" idx="15"/>
          </p:nvPr>
        </p:nvSpPr>
        <p:spPr>
          <a:xfrm>
            <a:off x="6263841" y="1600200"/>
            <a:ext cx="2499359" cy="1234440"/>
          </a:xfrm>
          <a:solidFill>
            <a:srgbClr val="D5D5D7"/>
          </a:solidFill>
        </p:spPr>
        <p:txBody>
          <a:bodyPr anchor="ctr" anchorCtr="0"/>
          <a:lstStyle>
            <a:lvl1pPr marL="0" indent="0" algn="ctr">
              <a:buFontTx/>
              <a:buNone/>
              <a:defRPr sz="1000">
                <a:solidFill>
                  <a:srgbClr val="221F20"/>
                </a:solidFill>
              </a:defRPr>
            </a:lvl1pPr>
          </a:lstStyle>
          <a:p>
            <a:r>
              <a:rPr lang="en-US"/>
              <a:t>Click icon to add picture</a:t>
            </a:r>
          </a:p>
        </p:txBody>
      </p:sp>
      <p:sp>
        <p:nvSpPr>
          <p:cNvPr id="11" name="Text Placeholder 9">
            <a:extLst>
              <a:ext uri="{FF2B5EF4-FFF2-40B4-BE49-F238E27FC236}">
                <a16:creationId xmlns:a16="http://schemas.microsoft.com/office/drawing/2014/main" id="{1A0087B1-BE04-FAAE-807C-18D539A58557}"/>
              </a:ext>
            </a:extLst>
          </p:cNvPr>
          <p:cNvSpPr>
            <a:spLocks noGrp="1"/>
          </p:cNvSpPr>
          <p:nvPr>
            <p:ph type="body" sz="quarter" idx="16" hasCustomPrompt="1"/>
          </p:nvPr>
        </p:nvSpPr>
        <p:spPr>
          <a:xfrm>
            <a:off x="6263841" y="3063240"/>
            <a:ext cx="2499359" cy="365760"/>
          </a:xfrm>
        </p:spPr>
        <p:txBody>
          <a:bodyPr/>
          <a:lstStyle>
            <a:lvl1pPr marL="0" indent="0">
              <a:spcBef>
                <a:spcPts val="0"/>
              </a:spcBef>
              <a:buFontTx/>
              <a:buNone/>
              <a:defRPr sz="1600" b="1"/>
            </a:lvl1pPr>
            <a:lvl2pPr marL="0" indent="0">
              <a:spcBef>
                <a:spcPts val="0"/>
              </a:spcBef>
              <a:buFontTx/>
              <a:buNone/>
              <a:defRPr sz="1600" b="1"/>
            </a:lvl2pPr>
            <a:lvl3pPr marL="0" indent="0">
              <a:spcBef>
                <a:spcPts val="0"/>
              </a:spcBef>
              <a:buFontTx/>
              <a:buNone/>
              <a:defRPr sz="1600" b="1"/>
            </a:lvl3pPr>
            <a:lvl4pPr marL="0" indent="0">
              <a:spcBef>
                <a:spcPts val="0"/>
              </a:spcBef>
              <a:buFontTx/>
              <a:buNone/>
              <a:defRPr sz="1600" b="1"/>
            </a:lvl4pPr>
            <a:lvl5pPr marL="0" indent="0">
              <a:spcBef>
                <a:spcPts val="0"/>
              </a:spcBef>
              <a:buFontTx/>
              <a:buNone/>
              <a:defRPr sz="1600" b="1"/>
            </a:lvl5pPr>
            <a:lvl6pPr marL="0" indent="0">
              <a:spcBef>
                <a:spcPts val="0"/>
              </a:spcBef>
              <a:buFontTx/>
              <a:buNone/>
              <a:defRPr sz="1600" b="1"/>
            </a:lvl6pPr>
            <a:lvl7pPr marL="0" indent="0">
              <a:spcBef>
                <a:spcPts val="0"/>
              </a:spcBef>
              <a:buFontTx/>
              <a:buNone/>
              <a:defRPr sz="1600" b="1"/>
            </a:lvl7pPr>
            <a:lvl8pPr marL="0" indent="0">
              <a:spcBef>
                <a:spcPts val="0"/>
              </a:spcBef>
              <a:buFontTx/>
              <a:buNone/>
              <a:defRPr sz="1600" b="1"/>
            </a:lvl8pPr>
            <a:lvl9pPr marL="0" indent="0">
              <a:spcBef>
                <a:spcPts val="0"/>
              </a:spcBef>
              <a:buFontTx/>
              <a:buNone/>
              <a:defRPr sz="1600" b="1"/>
            </a:lvl9pPr>
          </a:lstStyle>
          <a:p>
            <a:pPr lvl="0"/>
            <a:r>
              <a:rPr lang="en-US"/>
              <a:t>[Subtitle]</a:t>
            </a:r>
          </a:p>
        </p:txBody>
      </p:sp>
      <p:sp>
        <p:nvSpPr>
          <p:cNvPr id="12" name="Content Placeholder 10">
            <a:extLst>
              <a:ext uri="{FF2B5EF4-FFF2-40B4-BE49-F238E27FC236}">
                <a16:creationId xmlns:a16="http://schemas.microsoft.com/office/drawing/2014/main" id="{9A4D43E8-8B9E-0180-3592-10B667D09516}"/>
              </a:ext>
            </a:extLst>
          </p:cNvPr>
          <p:cNvSpPr>
            <a:spLocks noGrp="1"/>
          </p:cNvSpPr>
          <p:nvPr>
            <p:ph sz="half" idx="17"/>
          </p:nvPr>
        </p:nvSpPr>
        <p:spPr>
          <a:xfrm>
            <a:off x="6263841" y="3474720"/>
            <a:ext cx="2499359" cy="2697480"/>
          </a:xfrm>
        </p:spPr>
        <p:txBody>
          <a:bodyPr/>
          <a:lstStyle>
            <a:lvl1pPr marL="137160" indent="-137160">
              <a:defRPr sz="1300"/>
            </a:lvl1pPr>
            <a:lvl2pPr marL="274320" indent="-137160">
              <a:defRPr sz="1300"/>
            </a:lvl2pPr>
            <a:lvl3pPr marL="411480" indent="-137160">
              <a:defRPr sz="1300"/>
            </a:lvl3pPr>
            <a:lvl4pPr marL="548640" indent="-137160">
              <a:defRPr sz="1300"/>
            </a:lvl4pPr>
            <a:lvl5pPr marL="685800" indent="-137160">
              <a:defRPr sz="1300"/>
            </a:lvl5pPr>
            <a:lvl6pPr marL="822960" indent="-137160">
              <a:defRPr sz="1300"/>
            </a:lvl6pPr>
            <a:lvl7pPr marL="960120" indent="-137160">
              <a:defRPr sz="1300"/>
            </a:lvl7pPr>
            <a:lvl8pPr marL="1097280" indent="-137160">
              <a:defRPr sz="1300"/>
            </a:lvl8pPr>
            <a:lvl9pPr marL="123444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Picture Placeholder 11">
            <a:extLst>
              <a:ext uri="{FF2B5EF4-FFF2-40B4-BE49-F238E27FC236}">
                <a16:creationId xmlns:a16="http://schemas.microsoft.com/office/drawing/2014/main" id="{D206E8B5-48CF-3920-10E8-5C214FEE93B1}"/>
              </a:ext>
            </a:extLst>
          </p:cNvPr>
          <p:cNvSpPr>
            <a:spLocks noGrp="1"/>
          </p:cNvSpPr>
          <p:nvPr>
            <p:ph type="pic" sz="quarter" idx="19"/>
          </p:nvPr>
        </p:nvSpPr>
        <p:spPr>
          <a:xfrm>
            <a:off x="9144001" y="1600200"/>
            <a:ext cx="2499359" cy="1234440"/>
          </a:xfrm>
          <a:solidFill>
            <a:srgbClr val="D5D5D7"/>
          </a:solidFill>
        </p:spPr>
        <p:txBody>
          <a:bodyPr anchor="ctr" anchorCtr="0"/>
          <a:lstStyle>
            <a:lvl1pPr marL="0" indent="0" algn="ctr">
              <a:buFontTx/>
              <a:buNone/>
              <a:defRPr sz="1000">
                <a:solidFill>
                  <a:srgbClr val="221F20"/>
                </a:solidFill>
              </a:defRPr>
            </a:lvl1pPr>
          </a:lstStyle>
          <a:p>
            <a:r>
              <a:rPr lang="en-US"/>
              <a:t>Click icon to add picture</a:t>
            </a:r>
          </a:p>
        </p:txBody>
      </p:sp>
      <p:sp>
        <p:nvSpPr>
          <p:cNvPr id="14" name="Text Placeholder 12">
            <a:extLst>
              <a:ext uri="{FF2B5EF4-FFF2-40B4-BE49-F238E27FC236}">
                <a16:creationId xmlns:a16="http://schemas.microsoft.com/office/drawing/2014/main" id="{30A8711B-6FCD-CC40-76D9-6F2EED66A6EF}"/>
              </a:ext>
            </a:extLst>
          </p:cNvPr>
          <p:cNvSpPr>
            <a:spLocks noGrp="1"/>
          </p:cNvSpPr>
          <p:nvPr>
            <p:ph type="body" sz="quarter" idx="20" hasCustomPrompt="1"/>
          </p:nvPr>
        </p:nvSpPr>
        <p:spPr>
          <a:xfrm>
            <a:off x="9144001" y="3063240"/>
            <a:ext cx="2499359" cy="365760"/>
          </a:xfrm>
        </p:spPr>
        <p:txBody>
          <a:bodyPr/>
          <a:lstStyle>
            <a:lvl1pPr marL="0" indent="0">
              <a:spcBef>
                <a:spcPts val="0"/>
              </a:spcBef>
              <a:buFontTx/>
              <a:buNone/>
              <a:defRPr sz="1600" b="1"/>
            </a:lvl1pPr>
            <a:lvl2pPr marL="0" indent="0">
              <a:spcBef>
                <a:spcPts val="0"/>
              </a:spcBef>
              <a:buFontTx/>
              <a:buNone/>
              <a:defRPr sz="1600" b="1"/>
            </a:lvl2pPr>
            <a:lvl3pPr marL="0" indent="0">
              <a:spcBef>
                <a:spcPts val="0"/>
              </a:spcBef>
              <a:buFontTx/>
              <a:buNone/>
              <a:defRPr sz="1600" b="1"/>
            </a:lvl3pPr>
            <a:lvl4pPr marL="0" indent="0">
              <a:spcBef>
                <a:spcPts val="0"/>
              </a:spcBef>
              <a:buFontTx/>
              <a:buNone/>
              <a:defRPr sz="1600" b="1"/>
            </a:lvl4pPr>
            <a:lvl5pPr marL="0" indent="0">
              <a:spcBef>
                <a:spcPts val="0"/>
              </a:spcBef>
              <a:buFontTx/>
              <a:buNone/>
              <a:defRPr sz="1600" b="1"/>
            </a:lvl5pPr>
            <a:lvl6pPr marL="0" indent="0">
              <a:spcBef>
                <a:spcPts val="0"/>
              </a:spcBef>
              <a:buFontTx/>
              <a:buNone/>
              <a:defRPr sz="1600" b="1"/>
            </a:lvl6pPr>
            <a:lvl7pPr marL="0" indent="0">
              <a:spcBef>
                <a:spcPts val="0"/>
              </a:spcBef>
              <a:buFontTx/>
              <a:buNone/>
              <a:defRPr sz="1600" b="1"/>
            </a:lvl7pPr>
            <a:lvl8pPr marL="0" indent="0">
              <a:spcBef>
                <a:spcPts val="0"/>
              </a:spcBef>
              <a:buFontTx/>
              <a:buNone/>
              <a:defRPr sz="1600" b="1"/>
            </a:lvl8pPr>
            <a:lvl9pPr marL="0" indent="0">
              <a:spcBef>
                <a:spcPts val="0"/>
              </a:spcBef>
              <a:buFontTx/>
              <a:buNone/>
              <a:defRPr sz="1600" b="1"/>
            </a:lvl9pPr>
          </a:lstStyle>
          <a:p>
            <a:pPr lvl="0"/>
            <a:r>
              <a:rPr lang="en-US"/>
              <a:t>[Subtitle]</a:t>
            </a:r>
          </a:p>
        </p:txBody>
      </p:sp>
      <p:sp>
        <p:nvSpPr>
          <p:cNvPr id="15" name="Content Placeholder 13">
            <a:extLst>
              <a:ext uri="{FF2B5EF4-FFF2-40B4-BE49-F238E27FC236}">
                <a16:creationId xmlns:a16="http://schemas.microsoft.com/office/drawing/2014/main" id="{ABA13BFB-DABC-41BC-F712-51774CC8BA1C}"/>
              </a:ext>
            </a:extLst>
          </p:cNvPr>
          <p:cNvSpPr>
            <a:spLocks noGrp="1"/>
          </p:cNvSpPr>
          <p:nvPr>
            <p:ph sz="half" idx="21"/>
          </p:nvPr>
        </p:nvSpPr>
        <p:spPr>
          <a:xfrm>
            <a:off x="9144001" y="3474720"/>
            <a:ext cx="2499359" cy="2697480"/>
          </a:xfrm>
        </p:spPr>
        <p:txBody>
          <a:bodyPr/>
          <a:lstStyle>
            <a:lvl1pPr marL="137160" indent="-137160">
              <a:defRPr sz="1300"/>
            </a:lvl1pPr>
            <a:lvl2pPr marL="274320" indent="-137160">
              <a:defRPr sz="1300"/>
            </a:lvl2pPr>
            <a:lvl3pPr marL="411480" indent="-137160">
              <a:defRPr sz="1300"/>
            </a:lvl3pPr>
            <a:lvl4pPr marL="548640" indent="-137160">
              <a:defRPr sz="1300"/>
            </a:lvl4pPr>
            <a:lvl5pPr marL="685800" indent="-137160">
              <a:defRPr sz="1300"/>
            </a:lvl5pPr>
            <a:lvl6pPr marL="822960" indent="-137160">
              <a:defRPr sz="1300"/>
            </a:lvl6pPr>
            <a:lvl7pPr marL="960120" indent="-137160">
              <a:defRPr sz="1300"/>
            </a:lvl7pPr>
            <a:lvl8pPr marL="1097280" indent="-137160">
              <a:defRPr sz="1300"/>
            </a:lvl8pPr>
            <a:lvl9pPr marL="1234440" indent="-137160">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Date Placeholder 15">
            <a:extLst>
              <a:ext uri="{FF2B5EF4-FFF2-40B4-BE49-F238E27FC236}">
                <a16:creationId xmlns:a16="http://schemas.microsoft.com/office/drawing/2014/main" id="{6FA3AB29-95C5-BB81-8596-7248603E0DBA}"/>
              </a:ext>
            </a:extLst>
          </p:cNvPr>
          <p:cNvSpPr>
            <a:spLocks noGrp="1"/>
          </p:cNvSpPr>
          <p:nvPr>
            <p:ph type="dt" sz="half" idx="22"/>
          </p:nvPr>
        </p:nvSpPr>
        <p:spPr/>
        <p:txBody>
          <a:bodyPr/>
          <a:lstStyle/>
          <a:p>
            <a:fld id="{6034C8CE-AABE-4058-91FF-4CFE20A16D1E}" type="datetimeFigureOut">
              <a:rPr lang="en-US" smtClean="0"/>
              <a:t>12/22/25</a:t>
            </a:fld>
            <a:endParaRPr lang="en-US"/>
          </a:p>
        </p:txBody>
      </p:sp>
      <p:sp>
        <p:nvSpPr>
          <p:cNvPr id="17" name="Slide Number Placeholder 16">
            <a:extLst>
              <a:ext uri="{FF2B5EF4-FFF2-40B4-BE49-F238E27FC236}">
                <a16:creationId xmlns:a16="http://schemas.microsoft.com/office/drawing/2014/main" id="{F8249F74-522A-F15A-97B8-27047D5DEDAE}"/>
              </a:ext>
            </a:extLst>
          </p:cNvPr>
          <p:cNvSpPr>
            <a:spLocks noGrp="1"/>
          </p:cNvSpPr>
          <p:nvPr>
            <p:ph type="sldNum" sz="quarter" idx="23"/>
          </p:nvPr>
        </p:nvSpPr>
        <p:spPr/>
        <p:txBody>
          <a:bodyPr/>
          <a:lstStyle/>
          <a:p>
            <a:fld id="{3DFC8E38-E454-47DC-8E57-EA7C113E253C}" type="slidenum">
              <a:rPr lang="en-US" smtClean="0"/>
              <a:t>‹#›</a:t>
            </a:fld>
            <a:endParaRPr lang="en-US"/>
          </a:p>
        </p:txBody>
      </p:sp>
    </p:spTree>
    <p:extLst>
      <p:ext uri="{BB962C8B-B14F-4D97-AF65-F5344CB8AC3E}">
        <p14:creationId xmlns:p14="http://schemas.microsoft.com/office/powerpoint/2010/main" val="4235896023"/>
      </p:ext>
    </p:extLst>
  </p:cSld>
  <p:clrMapOvr>
    <a:masterClrMapping/>
  </p:clrMapOvr>
  <p:extLst>
    <p:ext uri="{DCECCB84-F9BA-43D5-87BE-67443E8EF086}">
      <p15:sldGuideLst xmlns:p15="http://schemas.microsoft.com/office/powerpoint/2012/main">
        <p15:guide id="1" orient="horz" pos="1008">
          <p15:clr>
            <a:srgbClr val="A4A3A4"/>
          </p15:clr>
        </p15:guide>
        <p15:guide id="2" orient="horz" pos="1786">
          <p15:clr>
            <a:srgbClr val="A4A3A4"/>
          </p15:clr>
        </p15:guide>
        <p15:guide id="3" orient="horz" pos="3888">
          <p15:clr>
            <a:srgbClr val="A4A3A4"/>
          </p15:clr>
        </p15:guide>
        <p15:guide id="4" orient="horz" pos="1930">
          <p15:clr>
            <a:srgbClr val="A4A3A4"/>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Section Header">
    <p:bg>
      <p:bgPr>
        <a:solidFill>
          <a:srgbClr val="221F2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48640" y="411481"/>
            <a:ext cx="8231293" cy="1189037"/>
          </a:xfrm>
        </p:spPr>
        <p:txBody>
          <a:bodyPr anchor="t" anchorCtr="0"/>
          <a:lstStyle>
            <a:lvl1pPr>
              <a:lnSpc>
                <a:spcPct val="80000"/>
              </a:lnSpc>
              <a:defRPr sz="4000" spc="-100" baseline="0">
                <a:solidFill>
                  <a:schemeClr val="tx2"/>
                </a:solidFill>
              </a:defRPr>
            </a:lvl1pPr>
          </a:lstStyle>
          <a:p>
            <a:r>
              <a:rPr lang="en-US"/>
              <a:t>[Section title]</a:t>
            </a:r>
          </a:p>
        </p:txBody>
      </p:sp>
      <p:sp>
        <p:nvSpPr>
          <p:cNvPr id="9" name="Text Placeholder 2">
            <a:extLst>
              <a:ext uri="{FF2B5EF4-FFF2-40B4-BE49-F238E27FC236}">
                <a16:creationId xmlns:a16="http://schemas.microsoft.com/office/drawing/2014/main" id="{B62121C3-FD56-A9B2-1088-141E0BDB4C18}"/>
              </a:ext>
            </a:extLst>
          </p:cNvPr>
          <p:cNvSpPr>
            <a:spLocks noGrp="1"/>
          </p:cNvSpPr>
          <p:nvPr>
            <p:ph type="body" sz="quarter" idx="11" hasCustomPrompt="1"/>
          </p:nvPr>
        </p:nvSpPr>
        <p:spPr>
          <a:xfrm>
            <a:off x="548640" y="2148840"/>
            <a:ext cx="6795135" cy="4023360"/>
          </a:xfrm>
        </p:spPr>
        <p:txBody>
          <a:bodyPr/>
          <a:lstStyle>
            <a:lvl1pPr marL="0" indent="0">
              <a:spcBef>
                <a:spcPts val="0"/>
              </a:spcBef>
              <a:buFontTx/>
              <a:buNone/>
              <a:defRPr sz="2800"/>
            </a:lvl1pPr>
            <a:lvl2pPr marL="182880" indent="-182880">
              <a:spcBef>
                <a:spcPts val="1000"/>
              </a:spcBef>
              <a:buFont typeface="Arial" panose="020B0604020202020204" pitchFamily="34" charset="0"/>
              <a:buChar char="▪"/>
              <a:defRPr/>
            </a:lvl2pPr>
            <a:lvl3pPr marL="365760">
              <a:defRPr/>
            </a:lvl3pPr>
            <a:lvl4pPr marL="548640">
              <a:defRPr/>
            </a:lvl4pPr>
            <a:lvl5pPr marL="731520">
              <a:defRPr/>
            </a:lvl5pPr>
            <a:lvl6pPr marL="914400">
              <a:defRPr/>
            </a:lvl6pPr>
            <a:lvl7pPr marL="1097280">
              <a:defRPr/>
            </a:lvl7pPr>
            <a:lvl8pPr marL="1280160">
              <a:defRPr/>
            </a:lvl8pPr>
            <a:lvl9pPr marL="1463040">
              <a:defRPr/>
            </a:lvl9pPr>
          </a:lstStyle>
          <a:p>
            <a:pPr lvl="0"/>
            <a:r>
              <a:rPr lang="en-US"/>
              <a:t>[Optional section subtitle]</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
        <p:nvSpPr>
          <p:cNvPr id="5" name="Date Placeholder 4">
            <a:extLst>
              <a:ext uri="{FF2B5EF4-FFF2-40B4-BE49-F238E27FC236}">
                <a16:creationId xmlns:a16="http://schemas.microsoft.com/office/drawing/2014/main" id="{B1DBADC8-E5B3-9DDB-F294-C14F7AA987B8}"/>
              </a:ext>
            </a:extLst>
          </p:cNvPr>
          <p:cNvSpPr>
            <a:spLocks noGrp="1"/>
          </p:cNvSpPr>
          <p:nvPr>
            <p:ph type="dt" sz="half" idx="12"/>
          </p:nvPr>
        </p:nvSpPr>
        <p:spPr/>
        <p:txBody>
          <a:bodyPr/>
          <a:lstStyle/>
          <a:p>
            <a:fld id="{6034C8CE-AABE-4058-91FF-4CFE20A16D1E}" type="datetimeFigureOut">
              <a:rPr lang="en-US" smtClean="0"/>
              <a:t>12/22/25</a:t>
            </a:fld>
            <a:endParaRPr lang="en-US"/>
          </a:p>
        </p:txBody>
      </p:sp>
      <p:sp>
        <p:nvSpPr>
          <p:cNvPr id="6" name="Slide Number Placeholder 5">
            <a:extLst>
              <a:ext uri="{FF2B5EF4-FFF2-40B4-BE49-F238E27FC236}">
                <a16:creationId xmlns:a16="http://schemas.microsoft.com/office/drawing/2014/main" id="{4A7DADDA-8448-690C-2CAB-FA7E28471B81}"/>
              </a:ext>
            </a:extLst>
          </p:cNvPr>
          <p:cNvSpPr>
            <a:spLocks noGrp="1"/>
          </p:cNvSpPr>
          <p:nvPr>
            <p:ph type="sldNum" sz="quarter" idx="13"/>
          </p:nvPr>
        </p:nvSpPr>
        <p:spPr/>
        <p:txBody>
          <a:bodyPr/>
          <a:lstStyle/>
          <a:p>
            <a:fld id="{3DFC8E38-E454-47DC-8E57-EA7C113E253C}" type="slidenum">
              <a:rPr lang="en-US" smtClean="0"/>
              <a:t>‹#›</a:t>
            </a:fld>
            <a:endParaRPr lang="en-US"/>
          </a:p>
        </p:txBody>
      </p:sp>
      <p:sp>
        <p:nvSpPr>
          <p:cNvPr id="13" name="Rectangle 15">
            <a:extLst>
              <a:ext uri="{FF2B5EF4-FFF2-40B4-BE49-F238E27FC236}">
                <a16:creationId xmlns:a16="http://schemas.microsoft.com/office/drawing/2014/main" id="{29767174-7781-C263-3756-CD54301026CD}"/>
              </a:ext>
            </a:extLst>
          </p:cNvPr>
          <p:cNvSpPr>
            <a:spLocks noChangeArrowheads="1"/>
          </p:cNvSpPr>
          <p:nvPr/>
        </p:nvSpPr>
        <p:spPr bwMode="auto">
          <a:xfrm>
            <a:off x="1386840" y="6657945"/>
            <a:ext cx="9418320" cy="200055"/>
          </a:xfrm>
          <a:prstGeom prst="rect">
            <a:avLst/>
          </a:prstGeom>
          <a:noFill/>
          <a:ln w="9525">
            <a:noFill/>
            <a:miter lim="800000"/>
            <a:headEnd/>
            <a:tailEnd/>
          </a:ln>
        </p:spPr>
        <p:txBody>
          <a:bodyPr wrap="square" lIns="0" rIns="0" anchor="b">
            <a:spAutoFit/>
          </a:bodyPr>
          <a:lstStyle/>
          <a:p>
            <a:pPr algn="ctr">
              <a:defRPr/>
            </a:pPr>
            <a:r>
              <a:rPr lang="en-US" sz="700" b="1">
                <a:solidFill>
                  <a:schemeClr val="tx1"/>
                </a:solidFill>
                <a:latin typeface="+mn-lt"/>
                <a:cs typeface="Arial Bold" panose="020B0704020202020204" pitchFamily="34" charset="0"/>
              </a:rPr>
              <a:t>EDIT CONTROL STATEMENT UNDER &gt; VIEW &gt; SLIDE MASTER &gt; SCROLL TO TOP &gt; CHANGE HEADER AND FOOTER</a:t>
            </a:r>
          </a:p>
        </p:txBody>
      </p:sp>
      <p:sp>
        <p:nvSpPr>
          <p:cNvPr id="14" name="Rectangle 13">
            <a:extLst>
              <a:ext uri="{FF2B5EF4-FFF2-40B4-BE49-F238E27FC236}">
                <a16:creationId xmlns:a16="http://schemas.microsoft.com/office/drawing/2014/main" id="{D36F2182-1ACE-5AD5-681B-31F3C2187042}"/>
              </a:ext>
            </a:extLst>
          </p:cNvPr>
          <p:cNvSpPr>
            <a:spLocks noChangeArrowheads="1"/>
          </p:cNvSpPr>
          <p:nvPr/>
        </p:nvSpPr>
        <p:spPr bwMode="auto">
          <a:xfrm>
            <a:off x="1386840" y="0"/>
            <a:ext cx="9418320" cy="200055"/>
          </a:xfrm>
          <a:prstGeom prst="rect">
            <a:avLst/>
          </a:prstGeom>
          <a:noFill/>
          <a:ln w="9525">
            <a:noFill/>
            <a:miter lim="800000"/>
            <a:headEnd/>
            <a:tailEnd/>
          </a:ln>
        </p:spPr>
        <p:txBody>
          <a:bodyPr wrap="square" anchor="t" anchorCtr="0">
            <a:spAutoFit/>
          </a:bodyPr>
          <a:lstStyle/>
          <a:p>
            <a:pPr algn="ctr">
              <a:defRPr/>
            </a:pPr>
            <a:r>
              <a:rPr lang="en-US" sz="700" b="1" dirty="0">
                <a:solidFill>
                  <a:schemeClr val="tx1"/>
                </a:solidFill>
                <a:latin typeface="+mn-lt"/>
                <a:cs typeface="Arial Bold" panose="020B0704020202020204" pitchFamily="34" charset="0"/>
              </a:rPr>
              <a:t>EDIT CONTROL STATEMENT UNDER &gt; VIEW &gt; SLIDE MASTER &gt; SCROLL TO TOP &gt; CHANGE HEADER AND FOOTER</a:t>
            </a:r>
          </a:p>
        </p:txBody>
      </p:sp>
      <p:pic>
        <p:nvPicPr>
          <p:cNvPr id="3" name="Picture 2">
            <a:extLst>
              <a:ext uri="{FF2B5EF4-FFF2-40B4-BE49-F238E27FC236}">
                <a16:creationId xmlns:a16="http://schemas.microsoft.com/office/drawing/2014/main" id="{9A0C2669-2091-19FC-7FA5-E8DD4A44F8CF}"/>
              </a:ext>
            </a:extLst>
          </p:cNvPr>
          <p:cNvPicPr>
            <a:picLocks noChangeAspect="1"/>
          </p:cNvPicPr>
          <p:nvPr/>
        </p:nvPicPr>
        <p:blipFill>
          <a:blip r:embed="rId2"/>
          <a:srcRect/>
          <a:stretch/>
        </p:blipFill>
        <p:spPr>
          <a:xfrm>
            <a:off x="10004616" y="411162"/>
            <a:ext cx="1629707" cy="478023"/>
          </a:xfrm>
          <a:prstGeom prst="rect">
            <a:avLst/>
          </a:prstGeom>
        </p:spPr>
      </p:pic>
    </p:spTree>
    <p:extLst>
      <p:ext uri="{BB962C8B-B14F-4D97-AF65-F5344CB8AC3E}">
        <p14:creationId xmlns:p14="http://schemas.microsoft.com/office/powerpoint/2010/main" val="263289751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1354">
          <p15:clr>
            <a:srgbClr val="A4A3A4"/>
          </p15:clr>
        </p15:guide>
        <p15:guide id="2" orient="horz" pos="3888">
          <p15:clr>
            <a:srgbClr val="A4A3A4"/>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ection Header - Image">
    <p:bg>
      <p:bgPr>
        <a:solidFill>
          <a:schemeClr val="tx1"/>
        </a:solidFill>
        <a:effectLst/>
      </p:bgPr>
    </p:bg>
    <p:spTree>
      <p:nvGrpSpPr>
        <p:cNvPr id="1" name=""/>
        <p:cNvGrpSpPr/>
        <p:nvPr/>
      </p:nvGrpSpPr>
      <p:grpSpPr>
        <a:xfrm>
          <a:off x="0" y="0"/>
          <a:ext cx="0" cy="0"/>
          <a:chOff x="0" y="0"/>
          <a:chExt cx="0" cy="0"/>
        </a:xfrm>
      </p:grpSpPr>
      <p:sp>
        <p:nvSpPr>
          <p:cNvPr id="3" name="Picture Placeholder 1">
            <a:extLst>
              <a:ext uri="{FF2B5EF4-FFF2-40B4-BE49-F238E27FC236}">
                <a16:creationId xmlns:a16="http://schemas.microsoft.com/office/drawing/2014/main" id="{D68235BF-5094-B6AD-6429-61352C54DE99}"/>
              </a:ext>
            </a:extLst>
          </p:cNvPr>
          <p:cNvSpPr>
            <a:spLocks noGrp="1"/>
          </p:cNvSpPr>
          <p:nvPr>
            <p:ph type="pic" sz="quarter" idx="10"/>
          </p:nvPr>
        </p:nvSpPr>
        <p:spPr>
          <a:xfrm>
            <a:off x="0" y="228600"/>
            <a:ext cx="12192000" cy="6400800"/>
          </a:xfrm>
          <a:solidFill>
            <a:srgbClr val="565557"/>
          </a:solidFill>
        </p:spPr>
        <p:txBody>
          <a:bodyPr anchor="ctr" anchorCtr="0"/>
          <a:lstStyle>
            <a:lvl1pPr marL="0" indent="0" algn="ctr">
              <a:buFontTx/>
              <a:buNone/>
              <a:defRPr sz="1000">
                <a:solidFill>
                  <a:srgbClr val="FFFFFF"/>
                </a:solidFill>
              </a:defRPr>
            </a:lvl1pPr>
          </a:lstStyle>
          <a:p>
            <a:r>
              <a:rPr lang="en-US"/>
              <a:t>Click icon to add picture</a:t>
            </a:r>
            <a:endParaRPr lang="en-US" dirty="0"/>
          </a:p>
        </p:txBody>
      </p:sp>
      <p:sp>
        <p:nvSpPr>
          <p:cNvPr id="2" name="Title 2"/>
          <p:cNvSpPr>
            <a:spLocks noGrp="1"/>
          </p:cNvSpPr>
          <p:nvPr>
            <p:ph type="title" hasCustomPrompt="1"/>
          </p:nvPr>
        </p:nvSpPr>
        <p:spPr>
          <a:xfrm>
            <a:off x="548640" y="411481"/>
            <a:ext cx="8231293" cy="1189037"/>
          </a:xfrm>
        </p:spPr>
        <p:txBody>
          <a:bodyPr anchor="t" anchorCtr="0"/>
          <a:lstStyle>
            <a:lvl1pPr>
              <a:lnSpc>
                <a:spcPct val="80000"/>
              </a:lnSpc>
              <a:defRPr sz="4000" spc="-100" baseline="0">
                <a:solidFill>
                  <a:schemeClr val="tx2"/>
                </a:solidFill>
              </a:defRPr>
            </a:lvl1pPr>
          </a:lstStyle>
          <a:p>
            <a:r>
              <a:rPr lang="en-US"/>
              <a:t>[Section title]</a:t>
            </a:r>
          </a:p>
        </p:txBody>
      </p:sp>
      <p:sp>
        <p:nvSpPr>
          <p:cNvPr id="4" name="Text Placeholder 3">
            <a:extLst>
              <a:ext uri="{FF2B5EF4-FFF2-40B4-BE49-F238E27FC236}">
                <a16:creationId xmlns:a16="http://schemas.microsoft.com/office/drawing/2014/main" id="{CADC6E9F-9E2F-3968-F76A-CD8240DB9C82}"/>
              </a:ext>
            </a:extLst>
          </p:cNvPr>
          <p:cNvSpPr>
            <a:spLocks noGrp="1"/>
          </p:cNvSpPr>
          <p:nvPr>
            <p:ph type="body" sz="quarter" idx="11" hasCustomPrompt="1"/>
          </p:nvPr>
        </p:nvSpPr>
        <p:spPr>
          <a:xfrm>
            <a:off x="548640" y="2148840"/>
            <a:ext cx="6795135" cy="914400"/>
          </a:xfrm>
        </p:spPr>
        <p:txBody>
          <a:bodyPr/>
          <a:lstStyle>
            <a:lvl1pPr marL="0" indent="0">
              <a:spcBef>
                <a:spcPts val="0"/>
              </a:spcBef>
              <a:buFontTx/>
              <a:buNone/>
              <a:defRPr sz="2800"/>
            </a:lvl1pPr>
            <a:lvl2pPr marL="182880" indent="-182880">
              <a:spcBef>
                <a:spcPts val="1000"/>
              </a:spcBef>
              <a:buFont typeface="Arial" panose="020B0604020202020204" pitchFamily="34" charset="0"/>
              <a:buChar char="▪"/>
              <a:defRPr/>
            </a:lvl2pPr>
            <a:lvl3pPr marL="365760">
              <a:defRPr/>
            </a:lvl3pPr>
            <a:lvl4pPr marL="548640">
              <a:defRPr/>
            </a:lvl4pPr>
            <a:lvl5pPr marL="731520">
              <a:defRPr/>
            </a:lvl5pPr>
            <a:lvl6pPr marL="914400">
              <a:defRPr/>
            </a:lvl6pPr>
            <a:lvl7pPr marL="1097280">
              <a:defRPr/>
            </a:lvl7pPr>
            <a:lvl8pPr marL="1280160">
              <a:defRPr/>
            </a:lvl8pPr>
            <a:lvl9pPr marL="1463040">
              <a:defRPr/>
            </a:lvl9pPr>
          </a:lstStyle>
          <a:p>
            <a:pPr lvl="0"/>
            <a:r>
              <a:rPr lang="en-US"/>
              <a:t>[Optional section subtitle]</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
        <p:nvSpPr>
          <p:cNvPr id="5" name="Date Placeholder 4">
            <a:extLst>
              <a:ext uri="{FF2B5EF4-FFF2-40B4-BE49-F238E27FC236}">
                <a16:creationId xmlns:a16="http://schemas.microsoft.com/office/drawing/2014/main" id="{9B2EB74B-4EFA-464C-722C-FBCA5174031B}"/>
              </a:ext>
            </a:extLst>
          </p:cNvPr>
          <p:cNvSpPr>
            <a:spLocks noGrp="1"/>
          </p:cNvSpPr>
          <p:nvPr>
            <p:ph type="dt" sz="half" idx="12"/>
          </p:nvPr>
        </p:nvSpPr>
        <p:spPr/>
        <p:txBody>
          <a:bodyPr/>
          <a:lstStyle>
            <a:lvl1pPr>
              <a:defRPr>
                <a:solidFill>
                  <a:schemeClr val="bg1"/>
                </a:solidFill>
              </a:defRPr>
            </a:lvl1pPr>
          </a:lstStyle>
          <a:p>
            <a:fld id="{6034C8CE-AABE-4058-91FF-4CFE20A16D1E}" type="datetimeFigureOut">
              <a:rPr lang="en-US" smtClean="0"/>
              <a:t>12/22/25</a:t>
            </a:fld>
            <a:endParaRPr lang="en-US"/>
          </a:p>
        </p:txBody>
      </p:sp>
      <p:sp>
        <p:nvSpPr>
          <p:cNvPr id="6" name="Slide Number Placeholder 5">
            <a:extLst>
              <a:ext uri="{FF2B5EF4-FFF2-40B4-BE49-F238E27FC236}">
                <a16:creationId xmlns:a16="http://schemas.microsoft.com/office/drawing/2014/main" id="{D8C19503-16E7-50C5-8995-F8E0DCB6B626}"/>
              </a:ext>
            </a:extLst>
          </p:cNvPr>
          <p:cNvSpPr>
            <a:spLocks noGrp="1"/>
          </p:cNvSpPr>
          <p:nvPr>
            <p:ph type="sldNum" sz="quarter" idx="13"/>
          </p:nvPr>
        </p:nvSpPr>
        <p:spPr/>
        <p:txBody>
          <a:bodyPr/>
          <a:lstStyle>
            <a:lvl1pPr>
              <a:defRPr>
                <a:solidFill>
                  <a:schemeClr val="bg1"/>
                </a:solidFill>
              </a:defRPr>
            </a:lvl1pPr>
          </a:lstStyle>
          <a:p>
            <a:fld id="{3DFC8E38-E454-47DC-8E57-EA7C113E253C}" type="slidenum">
              <a:rPr lang="en-US" smtClean="0"/>
              <a:t>‹#›</a:t>
            </a:fld>
            <a:endParaRPr lang="en-US"/>
          </a:p>
        </p:txBody>
      </p:sp>
      <p:pic>
        <p:nvPicPr>
          <p:cNvPr id="7" name="Picture 6">
            <a:extLst>
              <a:ext uri="{FF2B5EF4-FFF2-40B4-BE49-F238E27FC236}">
                <a16:creationId xmlns:a16="http://schemas.microsoft.com/office/drawing/2014/main" id="{B8E613F9-1842-268A-DF27-3F9D76502705}"/>
              </a:ext>
            </a:extLst>
          </p:cNvPr>
          <p:cNvPicPr>
            <a:picLocks noChangeAspect="1"/>
          </p:cNvPicPr>
          <p:nvPr/>
        </p:nvPicPr>
        <p:blipFill>
          <a:blip r:embed="rId2"/>
          <a:srcRect/>
          <a:stretch/>
        </p:blipFill>
        <p:spPr>
          <a:xfrm>
            <a:off x="10004616" y="411162"/>
            <a:ext cx="1629707" cy="478023"/>
          </a:xfrm>
          <a:prstGeom prst="rect">
            <a:avLst/>
          </a:prstGeom>
        </p:spPr>
      </p:pic>
    </p:spTree>
    <p:extLst>
      <p:ext uri="{BB962C8B-B14F-4D97-AF65-F5344CB8AC3E}">
        <p14:creationId xmlns:p14="http://schemas.microsoft.com/office/powerpoint/2010/main" val="375077102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1354">
          <p15:clr>
            <a:srgbClr val="A4A3A4"/>
          </p15:clr>
        </p15:guide>
        <p15:guide id="2" orient="horz" pos="3888">
          <p15:clr>
            <a:srgbClr val="A4A3A4"/>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ection Header - White 01">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48640" y="411481"/>
            <a:ext cx="8231293" cy="1189037"/>
          </a:xfrm>
        </p:spPr>
        <p:txBody>
          <a:bodyPr anchor="t" anchorCtr="0"/>
          <a:lstStyle>
            <a:lvl1pPr>
              <a:lnSpc>
                <a:spcPct val="80000"/>
              </a:lnSpc>
              <a:defRPr sz="4000" spc="-100" baseline="0">
                <a:solidFill>
                  <a:schemeClr val="tx2"/>
                </a:solidFill>
              </a:defRPr>
            </a:lvl1pPr>
          </a:lstStyle>
          <a:p>
            <a:r>
              <a:rPr lang="en-US"/>
              <a:t>[Section title]</a:t>
            </a:r>
          </a:p>
        </p:txBody>
      </p:sp>
      <p:sp>
        <p:nvSpPr>
          <p:cNvPr id="4" name="Text Placeholder 2">
            <a:extLst>
              <a:ext uri="{FF2B5EF4-FFF2-40B4-BE49-F238E27FC236}">
                <a16:creationId xmlns:a16="http://schemas.microsoft.com/office/drawing/2014/main" id="{3EF29EDB-49B7-13CD-321C-E88CD44FB7C6}"/>
              </a:ext>
            </a:extLst>
          </p:cNvPr>
          <p:cNvSpPr>
            <a:spLocks noGrp="1"/>
          </p:cNvSpPr>
          <p:nvPr>
            <p:ph type="body" sz="quarter" idx="11" hasCustomPrompt="1"/>
          </p:nvPr>
        </p:nvSpPr>
        <p:spPr>
          <a:xfrm>
            <a:off x="548640" y="2148840"/>
            <a:ext cx="6795135" cy="4023360"/>
          </a:xfrm>
        </p:spPr>
        <p:txBody>
          <a:bodyPr/>
          <a:lstStyle>
            <a:lvl1pPr marL="0" indent="0">
              <a:spcBef>
                <a:spcPts val="0"/>
              </a:spcBef>
              <a:buFontTx/>
              <a:buNone/>
              <a:defRPr sz="2800"/>
            </a:lvl1pPr>
            <a:lvl2pPr marL="182880" indent="-182880">
              <a:spcBef>
                <a:spcPts val="1000"/>
              </a:spcBef>
              <a:buFont typeface="Arial" panose="020B0604020202020204" pitchFamily="34" charset="0"/>
              <a:buChar char="▪"/>
              <a:defRPr/>
            </a:lvl2pPr>
            <a:lvl3pPr marL="365760">
              <a:defRPr/>
            </a:lvl3pPr>
            <a:lvl4pPr marL="548640">
              <a:defRPr/>
            </a:lvl4pPr>
            <a:lvl5pPr marL="731520">
              <a:defRPr/>
            </a:lvl5pPr>
            <a:lvl6pPr marL="914400">
              <a:defRPr/>
            </a:lvl6pPr>
            <a:lvl7pPr marL="1097280">
              <a:defRPr/>
            </a:lvl7pPr>
            <a:lvl8pPr marL="1280160">
              <a:defRPr/>
            </a:lvl8pPr>
            <a:lvl9pPr marL="1463040">
              <a:defRPr/>
            </a:lvl9pPr>
          </a:lstStyle>
          <a:p>
            <a:pPr lvl="0"/>
            <a:r>
              <a:rPr lang="en-US"/>
              <a:t>[Optional section subtitle]</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
        <p:nvSpPr>
          <p:cNvPr id="5" name="Date Placeholder 4">
            <a:extLst>
              <a:ext uri="{FF2B5EF4-FFF2-40B4-BE49-F238E27FC236}">
                <a16:creationId xmlns:a16="http://schemas.microsoft.com/office/drawing/2014/main" id="{D8CC6170-ECB5-A830-2874-091E36410134}"/>
              </a:ext>
            </a:extLst>
          </p:cNvPr>
          <p:cNvSpPr>
            <a:spLocks noGrp="1"/>
          </p:cNvSpPr>
          <p:nvPr>
            <p:ph type="dt" sz="half" idx="12"/>
          </p:nvPr>
        </p:nvSpPr>
        <p:spPr/>
        <p:txBody>
          <a:bodyPr/>
          <a:lstStyle/>
          <a:p>
            <a:fld id="{6034C8CE-AABE-4058-91FF-4CFE20A16D1E}" type="datetimeFigureOut">
              <a:rPr lang="en-US" smtClean="0"/>
              <a:t>12/22/25</a:t>
            </a:fld>
            <a:endParaRPr lang="en-US"/>
          </a:p>
        </p:txBody>
      </p:sp>
      <p:sp>
        <p:nvSpPr>
          <p:cNvPr id="6" name="Slide Number Placeholder 5">
            <a:extLst>
              <a:ext uri="{FF2B5EF4-FFF2-40B4-BE49-F238E27FC236}">
                <a16:creationId xmlns:a16="http://schemas.microsoft.com/office/drawing/2014/main" id="{DCB1CE1D-5DB3-7DB4-A801-B688218E7EC6}"/>
              </a:ext>
            </a:extLst>
          </p:cNvPr>
          <p:cNvSpPr>
            <a:spLocks noGrp="1"/>
          </p:cNvSpPr>
          <p:nvPr>
            <p:ph type="sldNum" sz="quarter" idx="13"/>
          </p:nvPr>
        </p:nvSpPr>
        <p:spPr/>
        <p:txBody>
          <a:bodyPr/>
          <a:lstStyle/>
          <a:p>
            <a:fld id="{3DFC8E38-E454-47DC-8E57-EA7C113E253C}" type="slidenum">
              <a:rPr lang="en-US" smtClean="0"/>
              <a:t>‹#›</a:t>
            </a:fld>
            <a:endParaRPr lang="en-US"/>
          </a:p>
        </p:txBody>
      </p:sp>
    </p:spTree>
    <p:extLst>
      <p:ext uri="{BB962C8B-B14F-4D97-AF65-F5344CB8AC3E}">
        <p14:creationId xmlns:p14="http://schemas.microsoft.com/office/powerpoint/2010/main" val="109371511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1354">
          <p15:clr>
            <a:srgbClr val="A4A3A4"/>
          </p15:clr>
        </p15:guide>
        <p15:guide id="2" orient="horz" pos="3888">
          <p15:clr>
            <a:srgbClr val="A4A3A4"/>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ection Header - White 0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48641" y="411480"/>
            <a:ext cx="5365327" cy="914400"/>
          </a:xfrm>
        </p:spPr>
        <p:txBody>
          <a:bodyPr anchor="t" anchorCtr="0"/>
          <a:lstStyle>
            <a:lvl1pPr>
              <a:lnSpc>
                <a:spcPct val="90000"/>
              </a:lnSpc>
              <a:defRPr sz="2400" spc="0" baseline="0">
                <a:solidFill>
                  <a:schemeClr val="tx1"/>
                </a:solidFill>
              </a:defRPr>
            </a:lvl1pPr>
          </a:lstStyle>
          <a:p>
            <a:r>
              <a:rPr lang="en-US"/>
              <a:t>[Section title]</a:t>
            </a:r>
          </a:p>
        </p:txBody>
      </p:sp>
      <p:sp>
        <p:nvSpPr>
          <p:cNvPr id="4" name="Text Placeholder 2">
            <a:extLst>
              <a:ext uri="{FF2B5EF4-FFF2-40B4-BE49-F238E27FC236}">
                <a16:creationId xmlns:a16="http://schemas.microsoft.com/office/drawing/2014/main" id="{3EF29EDB-49B7-13CD-321C-E88CD44FB7C6}"/>
              </a:ext>
            </a:extLst>
          </p:cNvPr>
          <p:cNvSpPr>
            <a:spLocks noGrp="1"/>
          </p:cNvSpPr>
          <p:nvPr>
            <p:ph type="body" sz="quarter" idx="11" hasCustomPrompt="1"/>
          </p:nvPr>
        </p:nvSpPr>
        <p:spPr>
          <a:xfrm>
            <a:off x="548640" y="1600200"/>
            <a:ext cx="6795135" cy="4572000"/>
          </a:xfrm>
        </p:spPr>
        <p:txBody>
          <a:bodyPr/>
          <a:lstStyle>
            <a:lvl1pPr marL="0" indent="0">
              <a:lnSpc>
                <a:spcPct val="90000"/>
              </a:lnSpc>
              <a:spcBef>
                <a:spcPts val="0"/>
              </a:spcBef>
              <a:buFontTx/>
              <a:buNone/>
              <a:defRPr sz="3600"/>
            </a:lvl1pPr>
            <a:lvl2pPr marL="182880" indent="-182880">
              <a:spcBef>
                <a:spcPts val="1000"/>
              </a:spcBef>
              <a:buFont typeface="Arial" panose="020B0604020202020204" pitchFamily="34" charset="0"/>
              <a:buChar char="▪"/>
              <a:defRPr/>
            </a:lvl2pPr>
            <a:lvl3pPr marL="365760">
              <a:defRPr/>
            </a:lvl3pPr>
            <a:lvl4pPr marL="548640">
              <a:defRPr/>
            </a:lvl4pPr>
            <a:lvl5pPr marL="731520">
              <a:defRPr/>
            </a:lvl5pPr>
            <a:lvl6pPr marL="914400">
              <a:defRPr/>
            </a:lvl6pPr>
            <a:lvl7pPr marL="1097280">
              <a:defRPr/>
            </a:lvl7pPr>
            <a:lvl8pPr marL="1280160">
              <a:defRPr/>
            </a:lvl8pPr>
            <a:lvl9pPr marL="1463040">
              <a:defRPr/>
            </a:lvl9pPr>
          </a:lstStyle>
          <a:p>
            <a:pPr lvl="0"/>
            <a:r>
              <a:rPr lang="en-US"/>
              <a:t>[Long section description]</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
        <p:nvSpPr>
          <p:cNvPr id="5" name="Date Placeholder 4">
            <a:extLst>
              <a:ext uri="{FF2B5EF4-FFF2-40B4-BE49-F238E27FC236}">
                <a16:creationId xmlns:a16="http://schemas.microsoft.com/office/drawing/2014/main" id="{23A978CF-9C5E-3CFC-1FBF-80FF0C14A03A}"/>
              </a:ext>
            </a:extLst>
          </p:cNvPr>
          <p:cNvSpPr>
            <a:spLocks noGrp="1"/>
          </p:cNvSpPr>
          <p:nvPr>
            <p:ph type="dt" sz="half" idx="12"/>
          </p:nvPr>
        </p:nvSpPr>
        <p:spPr/>
        <p:txBody>
          <a:bodyPr/>
          <a:lstStyle/>
          <a:p>
            <a:fld id="{6034C8CE-AABE-4058-91FF-4CFE20A16D1E}" type="datetimeFigureOut">
              <a:rPr lang="en-US" smtClean="0"/>
              <a:t>12/22/25</a:t>
            </a:fld>
            <a:endParaRPr lang="en-US"/>
          </a:p>
        </p:txBody>
      </p:sp>
      <p:sp>
        <p:nvSpPr>
          <p:cNvPr id="6" name="Slide Number Placeholder 5">
            <a:extLst>
              <a:ext uri="{FF2B5EF4-FFF2-40B4-BE49-F238E27FC236}">
                <a16:creationId xmlns:a16="http://schemas.microsoft.com/office/drawing/2014/main" id="{A2496E61-43C3-4A10-6216-8AA17EF97B83}"/>
              </a:ext>
            </a:extLst>
          </p:cNvPr>
          <p:cNvSpPr>
            <a:spLocks noGrp="1"/>
          </p:cNvSpPr>
          <p:nvPr>
            <p:ph type="sldNum" sz="quarter" idx="13"/>
          </p:nvPr>
        </p:nvSpPr>
        <p:spPr/>
        <p:txBody>
          <a:bodyPr/>
          <a:lstStyle/>
          <a:p>
            <a:fld id="{3DFC8E38-E454-47DC-8E57-EA7C113E253C}" type="slidenum">
              <a:rPr lang="en-US" smtClean="0"/>
              <a:t>‹#›</a:t>
            </a:fld>
            <a:endParaRPr lang="en-US"/>
          </a:p>
        </p:txBody>
      </p:sp>
    </p:spTree>
    <p:extLst>
      <p:ext uri="{BB962C8B-B14F-4D97-AF65-F5344CB8AC3E}">
        <p14:creationId xmlns:p14="http://schemas.microsoft.com/office/powerpoint/2010/main" val="274665560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1008">
          <p15:clr>
            <a:srgbClr val="A4A3A4"/>
          </p15:clr>
        </p15:guide>
        <p15:guide id="2" orient="horz" pos="3888">
          <p15:clr>
            <a:srgbClr val="A4A3A4"/>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Section Header - Half Image">
    <p:bg>
      <p:bgPr>
        <a:solidFill>
          <a:srgbClr val="221F2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48641" y="411481"/>
            <a:ext cx="5365327" cy="1189037"/>
          </a:xfrm>
        </p:spPr>
        <p:txBody>
          <a:bodyPr anchor="t" anchorCtr="0"/>
          <a:lstStyle>
            <a:lvl1pPr>
              <a:lnSpc>
                <a:spcPct val="80000"/>
              </a:lnSpc>
              <a:defRPr sz="4000" spc="-100" baseline="0">
                <a:solidFill>
                  <a:schemeClr val="tx2"/>
                </a:solidFill>
              </a:defRPr>
            </a:lvl1pPr>
          </a:lstStyle>
          <a:p>
            <a:r>
              <a:rPr lang="en-US"/>
              <a:t>[Section title]</a:t>
            </a:r>
          </a:p>
        </p:txBody>
      </p:sp>
      <p:sp>
        <p:nvSpPr>
          <p:cNvPr id="7" name="Text Placeholder 2">
            <a:extLst>
              <a:ext uri="{FF2B5EF4-FFF2-40B4-BE49-F238E27FC236}">
                <a16:creationId xmlns:a16="http://schemas.microsoft.com/office/drawing/2014/main" id="{FD05FCA9-6234-AA37-16E9-CA72B744A81B}"/>
              </a:ext>
            </a:extLst>
          </p:cNvPr>
          <p:cNvSpPr>
            <a:spLocks noGrp="1"/>
          </p:cNvSpPr>
          <p:nvPr>
            <p:ph type="body" sz="quarter" idx="11" hasCustomPrompt="1"/>
          </p:nvPr>
        </p:nvSpPr>
        <p:spPr>
          <a:xfrm>
            <a:off x="548640" y="2148840"/>
            <a:ext cx="5365325" cy="4023360"/>
          </a:xfrm>
        </p:spPr>
        <p:txBody>
          <a:bodyPr/>
          <a:lstStyle>
            <a:lvl1pPr marL="0" indent="0">
              <a:spcBef>
                <a:spcPts val="1000"/>
              </a:spcBef>
              <a:buFontTx/>
              <a:buNone/>
              <a:defRPr/>
            </a:lvl1pPr>
            <a:lvl2pPr marL="182880" indent="-182880">
              <a:spcBef>
                <a:spcPts val="1000"/>
              </a:spcBef>
              <a:buFont typeface="Arial" panose="020B0604020202020204" pitchFamily="34" charset="0"/>
              <a:buChar char="▪"/>
              <a:defRPr/>
            </a:lvl2pPr>
            <a:lvl3pPr marL="365760">
              <a:defRPr/>
            </a:lvl3pPr>
            <a:lvl4pPr marL="548640">
              <a:defRPr/>
            </a:lvl4pPr>
            <a:lvl5pPr marL="731520">
              <a:defRPr/>
            </a:lvl5pPr>
            <a:lvl6pPr marL="914400">
              <a:defRPr/>
            </a:lvl6pPr>
            <a:lvl7pPr marL="1097280">
              <a:defRPr/>
            </a:lvl7pPr>
            <a:lvl8pPr marL="1280160">
              <a:defRPr/>
            </a:lvl8pPr>
            <a:lvl9pPr marL="1463040">
              <a:defRPr/>
            </a:lvl9pPr>
          </a:lstStyle>
          <a:p>
            <a:pPr lvl="0"/>
            <a:r>
              <a:rPr lang="en-US"/>
              <a:t>[Optional section description]</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
        <p:nvSpPr>
          <p:cNvPr id="3" name="Date Placeholder 2">
            <a:extLst>
              <a:ext uri="{FF2B5EF4-FFF2-40B4-BE49-F238E27FC236}">
                <a16:creationId xmlns:a16="http://schemas.microsoft.com/office/drawing/2014/main" id="{3F98909E-3F3B-28FF-B01F-B77401FC0BCC}"/>
              </a:ext>
            </a:extLst>
          </p:cNvPr>
          <p:cNvSpPr>
            <a:spLocks noGrp="1"/>
          </p:cNvSpPr>
          <p:nvPr>
            <p:ph type="dt" sz="half" idx="12"/>
          </p:nvPr>
        </p:nvSpPr>
        <p:spPr/>
        <p:txBody>
          <a:bodyPr/>
          <a:lstStyle/>
          <a:p>
            <a:fld id="{6034C8CE-AABE-4058-91FF-4CFE20A16D1E}" type="datetimeFigureOut">
              <a:rPr lang="en-US" smtClean="0"/>
              <a:t>12/22/25</a:t>
            </a:fld>
            <a:endParaRPr lang="en-US"/>
          </a:p>
        </p:txBody>
      </p:sp>
      <p:sp>
        <p:nvSpPr>
          <p:cNvPr id="4" name="Slide Number Placeholder 3">
            <a:extLst>
              <a:ext uri="{FF2B5EF4-FFF2-40B4-BE49-F238E27FC236}">
                <a16:creationId xmlns:a16="http://schemas.microsoft.com/office/drawing/2014/main" id="{FC4506F2-72D4-8024-72B5-E5E4464D05D0}"/>
              </a:ext>
            </a:extLst>
          </p:cNvPr>
          <p:cNvSpPr>
            <a:spLocks noGrp="1"/>
          </p:cNvSpPr>
          <p:nvPr>
            <p:ph type="sldNum" sz="quarter" idx="13"/>
          </p:nvPr>
        </p:nvSpPr>
        <p:spPr/>
        <p:txBody>
          <a:bodyPr/>
          <a:lstStyle/>
          <a:p>
            <a:fld id="{3DFC8E38-E454-47DC-8E57-EA7C113E253C}" type="slidenum">
              <a:rPr lang="en-US" smtClean="0"/>
              <a:t>‹#›</a:t>
            </a:fld>
            <a:endParaRPr lang="en-US"/>
          </a:p>
        </p:txBody>
      </p:sp>
      <p:sp>
        <p:nvSpPr>
          <p:cNvPr id="10" name="Picture Placeholder 3">
            <a:extLst>
              <a:ext uri="{FF2B5EF4-FFF2-40B4-BE49-F238E27FC236}">
                <a16:creationId xmlns:a16="http://schemas.microsoft.com/office/drawing/2014/main" id="{6FB94CE1-6713-07D6-4B5A-4A8C98A3721E}"/>
              </a:ext>
            </a:extLst>
          </p:cNvPr>
          <p:cNvSpPr>
            <a:spLocks noGrp="1"/>
          </p:cNvSpPr>
          <p:nvPr>
            <p:ph type="pic" sz="quarter" idx="10"/>
          </p:nvPr>
        </p:nvSpPr>
        <p:spPr>
          <a:xfrm>
            <a:off x="6278037" y="1076324"/>
            <a:ext cx="5365748" cy="5095875"/>
          </a:xfrm>
          <a:solidFill>
            <a:srgbClr val="D5D5D7"/>
          </a:solidFill>
        </p:spPr>
        <p:txBody>
          <a:bodyPr anchor="ctr" anchorCtr="0"/>
          <a:lstStyle>
            <a:lvl1pPr marL="0" indent="0" algn="ctr">
              <a:buFontTx/>
              <a:buNone/>
              <a:defRPr sz="1000">
                <a:solidFill>
                  <a:srgbClr val="221F20"/>
                </a:solidFill>
              </a:defRPr>
            </a:lvl1pPr>
          </a:lstStyle>
          <a:p>
            <a:r>
              <a:rPr lang="en-US"/>
              <a:t>Click icon to add picture</a:t>
            </a:r>
          </a:p>
        </p:txBody>
      </p:sp>
      <p:sp>
        <p:nvSpPr>
          <p:cNvPr id="14" name="Rectangle 15">
            <a:extLst>
              <a:ext uri="{FF2B5EF4-FFF2-40B4-BE49-F238E27FC236}">
                <a16:creationId xmlns:a16="http://schemas.microsoft.com/office/drawing/2014/main" id="{F827E20F-449C-FD35-0420-0D0665538DFA}"/>
              </a:ext>
            </a:extLst>
          </p:cNvPr>
          <p:cNvSpPr>
            <a:spLocks noChangeArrowheads="1"/>
          </p:cNvSpPr>
          <p:nvPr/>
        </p:nvSpPr>
        <p:spPr bwMode="auto">
          <a:xfrm>
            <a:off x="1386840" y="6657945"/>
            <a:ext cx="9418320" cy="200055"/>
          </a:xfrm>
          <a:prstGeom prst="rect">
            <a:avLst/>
          </a:prstGeom>
          <a:noFill/>
          <a:ln w="9525">
            <a:noFill/>
            <a:miter lim="800000"/>
            <a:headEnd/>
            <a:tailEnd/>
          </a:ln>
        </p:spPr>
        <p:txBody>
          <a:bodyPr wrap="square" lIns="0" rIns="0" anchor="b">
            <a:spAutoFit/>
          </a:bodyPr>
          <a:lstStyle/>
          <a:p>
            <a:pPr algn="ctr">
              <a:defRPr/>
            </a:pPr>
            <a:r>
              <a:rPr lang="en-US" sz="700" b="1">
                <a:solidFill>
                  <a:schemeClr val="tx1"/>
                </a:solidFill>
                <a:latin typeface="+mn-lt"/>
                <a:cs typeface="Arial Bold" panose="020B0704020202020204" pitchFamily="34" charset="0"/>
              </a:rPr>
              <a:t>EDIT CONTROL STATEMENT UNDER &gt; VIEW &gt; SLIDE MASTER &gt; SCROLL TO TOP &gt; CHANGE HEADER AND FOOTER</a:t>
            </a:r>
          </a:p>
        </p:txBody>
      </p:sp>
      <p:sp>
        <p:nvSpPr>
          <p:cNvPr id="15" name="Rectangle 14">
            <a:extLst>
              <a:ext uri="{FF2B5EF4-FFF2-40B4-BE49-F238E27FC236}">
                <a16:creationId xmlns:a16="http://schemas.microsoft.com/office/drawing/2014/main" id="{9B78D2D4-DCB9-0AD3-0C18-6C6757224CC2}"/>
              </a:ext>
            </a:extLst>
          </p:cNvPr>
          <p:cNvSpPr>
            <a:spLocks noChangeArrowheads="1"/>
          </p:cNvSpPr>
          <p:nvPr/>
        </p:nvSpPr>
        <p:spPr bwMode="auto">
          <a:xfrm>
            <a:off x="1386840" y="0"/>
            <a:ext cx="9418320" cy="200055"/>
          </a:xfrm>
          <a:prstGeom prst="rect">
            <a:avLst/>
          </a:prstGeom>
          <a:noFill/>
          <a:ln w="9525">
            <a:noFill/>
            <a:miter lim="800000"/>
            <a:headEnd/>
            <a:tailEnd/>
          </a:ln>
        </p:spPr>
        <p:txBody>
          <a:bodyPr wrap="square" anchor="t" anchorCtr="0">
            <a:spAutoFit/>
          </a:bodyPr>
          <a:lstStyle/>
          <a:p>
            <a:pPr algn="ctr">
              <a:defRPr/>
            </a:pPr>
            <a:r>
              <a:rPr lang="en-US" sz="700" b="1">
                <a:solidFill>
                  <a:schemeClr val="tx1"/>
                </a:solidFill>
                <a:latin typeface="+mn-lt"/>
                <a:cs typeface="Arial Bold" panose="020B0704020202020204" pitchFamily="34" charset="0"/>
              </a:rPr>
              <a:t>EDIT CONTROL STATEMENT UNDER &gt; VIEW &gt; SLIDE MASTER &gt; SCROLL TO TOP &gt; CHANGE HEADER AND FOOTER</a:t>
            </a:r>
          </a:p>
        </p:txBody>
      </p:sp>
      <p:pic>
        <p:nvPicPr>
          <p:cNvPr id="5" name="Picture 4">
            <a:extLst>
              <a:ext uri="{FF2B5EF4-FFF2-40B4-BE49-F238E27FC236}">
                <a16:creationId xmlns:a16="http://schemas.microsoft.com/office/drawing/2014/main" id="{010600B0-1249-F5D8-D1B7-CC4F0AD64E01}"/>
              </a:ext>
            </a:extLst>
          </p:cNvPr>
          <p:cNvPicPr>
            <a:picLocks noChangeAspect="1"/>
          </p:cNvPicPr>
          <p:nvPr/>
        </p:nvPicPr>
        <p:blipFill>
          <a:blip r:embed="rId2"/>
          <a:srcRect/>
          <a:stretch/>
        </p:blipFill>
        <p:spPr>
          <a:xfrm>
            <a:off x="10004616" y="411162"/>
            <a:ext cx="1629707" cy="478023"/>
          </a:xfrm>
          <a:prstGeom prst="rect">
            <a:avLst/>
          </a:prstGeom>
        </p:spPr>
      </p:pic>
    </p:spTree>
    <p:extLst>
      <p:ext uri="{BB962C8B-B14F-4D97-AF65-F5344CB8AC3E}">
        <p14:creationId xmlns:p14="http://schemas.microsoft.com/office/powerpoint/2010/main" val="78167211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1354">
          <p15:clr>
            <a:srgbClr val="A4A3A4"/>
          </p15:clr>
        </p15:guide>
        <p15:guide id="2" orient="horz" pos="3888">
          <p15:clr>
            <a:srgbClr val="A4A3A4"/>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34_Title Slide">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E0784D12-C3B4-4260-9F9A-3524E3450CDE}"/>
              </a:ext>
            </a:extLst>
          </p:cNvPr>
          <p:cNvSpPr>
            <a:spLocks noGrp="1"/>
          </p:cNvSpPr>
          <p:nvPr>
            <p:ph type="pic" sz="quarter" idx="18"/>
          </p:nvPr>
        </p:nvSpPr>
        <p:spPr>
          <a:xfrm>
            <a:off x="5465030" y="853845"/>
            <a:ext cx="6516028" cy="2611227"/>
          </a:xfrm>
          <a:pattFill prst="ltDnDiag">
            <a:fgClr>
              <a:schemeClr val="bg2">
                <a:lumMod val="90000"/>
              </a:schemeClr>
            </a:fgClr>
            <a:bgClr>
              <a:schemeClr val="bg1"/>
            </a:bgClr>
          </a:pattFill>
        </p:spPr>
        <p:txBody>
          <a:bodyPr>
            <a:normAutofit/>
          </a:bodyPr>
          <a:lstStyle>
            <a:lvl1pPr>
              <a:defRPr sz="1100"/>
            </a:lvl1pPr>
          </a:lstStyle>
          <a:p>
            <a:endParaRPr lang="id-ID"/>
          </a:p>
        </p:txBody>
      </p:sp>
      <p:sp>
        <p:nvSpPr>
          <p:cNvPr id="8" name="Picture Placeholder 3">
            <a:extLst>
              <a:ext uri="{FF2B5EF4-FFF2-40B4-BE49-F238E27FC236}">
                <a16:creationId xmlns:a16="http://schemas.microsoft.com/office/drawing/2014/main" id="{C3D7A7D1-5CD2-4C1A-8019-BB37B0B5A291}"/>
              </a:ext>
            </a:extLst>
          </p:cNvPr>
          <p:cNvSpPr>
            <a:spLocks noGrp="1"/>
          </p:cNvSpPr>
          <p:nvPr>
            <p:ph type="pic" sz="quarter" idx="19"/>
          </p:nvPr>
        </p:nvSpPr>
        <p:spPr>
          <a:xfrm>
            <a:off x="5465030" y="3630767"/>
            <a:ext cx="2611225" cy="3227236"/>
          </a:xfrm>
          <a:pattFill prst="ltDnDiag">
            <a:fgClr>
              <a:schemeClr val="bg2">
                <a:lumMod val="90000"/>
              </a:schemeClr>
            </a:fgClr>
            <a:bgClr>
              <a:schemeClr val="bg1"/>
            </a:bgClr>
          </a:pattFill>
        </p:spPr>
        <p:txBody>
          <a:bodyPr>
            <a:normAutofit/>
          </a:bodyPr>
          <a:lstStyle>
            <a:lvl1pPr>
              <a:defRPr sz="1100"/>
            </a:lvl1pPr>
          </a:lstStyle>
          <a:p>
            <a:endParaRPr lang="id-ID"/>
          </a:p>
        </p:txBody>
      </p:sp>
      <p:sp>
        <p:nvSpPr>
          <p:cNvPr id="9" name="Picture Placeholder 3">
            <a:extLst>
              <a:ext uri="{FF2B5EF4-FFF2-40B4-BE49-F238E27FC236}">
                <a16:creationId xmlns:a16="http://schemas.microsoft.com/office/drawing/2014/main" id="{8A543FF0-7EDE-4EC9-A08F-B11AAC74635E}"/>
              </a:ext>
            </a:extLst>
          </p:cNvPr>
          <p:cNvSpPr>
            <a:spLocks noGrp="1"/>
          </p:cNvSpPr>
          <p:nvPr>
            <p:ph type="pic" sz="quarter" idx="20"/>
          </p:nvPr>
        </p:nvSpPr>
        <p:spPr>
          <a:xfrm>
            <a:off x="8229054" y="3630768"/>
            <a:ext cx="2532069" cy="2611225"/>
          </a:xfrm>
          <a:pattFill prst="ltDnDiag">
            <a:fgClr>
              <a:schemeClr val="bg2">
                <a:lumMod val="90000"/>
              </a:schemeClr>
            </a:fgClr>
            <a:bgClr>
              <a:schemeClr val="bg1"/>
            </a:bgClr>
          </a:pattFill>
        </p:spPr>
        <p:txBody>
          <a:bodyPr>
            <a:normAutofit/>
          </a:bodyPr>
          <a:lstStyle>
            <a:lvl1pPr>
              <a:defRPr sz="1100"/>
            </a:lvl1pPr>
          </a:lstStyle>
          <a:p>
            <a:endParaRPr lang="id-ID"/>
          </a:p>
        </p:txBody>
      </p:sp>
      <p:sp>
        <p:nvSpPr>
          <p:cNvPr id="10" name="Freeform: Shape 9">
            <a:extLst>
              <a:ext uri="{FF2B5EF4-FFF2-40B4-BE49-F238E27FC236}">
                <a16:creationId xmlns:a16="http://schemas.microsoft.com/office/drawing/2014/main" id="{62C4AADB-482C-82D8-E877-75D63E256318}"/>
              </a:ext>
            </a:extLst>
          </p:cNvPr>
          <p:cNvSpPr/>
          <p:nvPr/>
        </p:nvSpPr>
        <p:spPr>
          <a:xfrm rot="10800000">
            <a:off x="197517" y="6699561"/>
            <a:ext cx="316868" cy="158435"/>
          </a:xfrm>
          <a:custGeom>
            <a:avLst/>
            <a:gdLst>
              <a:gd name="connsiteX0" fmla="*/ 0 w 388388"/>
              <a:gd name="connsiteY0" fmla="*/ 0 h 194195"/>
              <a:gd name="connsiteX1" fmla="*/ 388388 w 388388"/>
              <a:gd name="connsiteY1" fmla="*/ 0 h 194195"/>
              <a:gd name="connsiteX2" fmla="*/ 388388 w 388388"/>
              <a:gd name="connsiteY2" fmla="*/ 1 h 194195"/>
              <a:gd name="connsiteX3" fmla="*/ 194194 w 388388"/>
              <a:gd name="connsiteY3" fmla="*/ 194195 h 194195"/>
              <a:gd name="connsiteX4" fmla="*/ 0 w 388388"/>
              <a:gd name="connsiteY4" fmla="*/ 1 h 194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8388" h="194195">
                <a:moveTo>
                  <a:pt x="0" y="0"/>
                </a:moveTo>
                <a:lnTo>
                  <a:pt x="388388" y="0"/>
                </a:lnTo>
                <a:lnTo>
                  <a:pt x="388388" y="1"/>
                </a:lnTo>
                <a:cubicBezTo>
                  <a:pt x="388388" y="107251"/>
                  <a:pt x="301444" y="194195"/>
                  <a:pt x="194194" y="194195"/>
                </a:cubicBezTo>
                <a:cubicBezTo>
                  <a:pt x="86944" y="194195"/>
                  <a:pt x="0" y="107251"/>
                  <a:pt x="0" y="1"/>
                </a:cubicBezTo>
                <a:close/>
              </a:path>
            </a:pathLst>
          </a:custGeom>
          <a:solidFill>
            <a:srgbClr val="FFFF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sz="1351"/>
          </a:p>
        </p:txBody>
      </p:sp>
      <p:pic>
        <p:nvPicPr>
          <p:cNvPr id="14" name="Picture 13" descr="Logo, icon&#10;&#10;Description automatically generated">
            <a:extLst>
              <a:ext uri="{FF2B5EF4-FFF2-40B4-BE49-F238E27FC236}">
                <a16:creationId xmlns:a16="http://schemas.microsoft.com/office/drawing/2014/main" id="{BEE9857B-2AAC-2D46-6A93-1D712EAD439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61975" y="144810"/>
            <a:ext cx="499500" cy="457105"/>
          </a:xfrm>
          <a:prstGeom prst="rect">
            <a:avLst/>
          </a:prstGeom>
        </p:spPr>
      </p:pic>
    </p:spTree>
    <p:extLst>
      <p:ext uri="{BB962C8B-B14F-4D97-AF65-F5344CB8AC3E}">
        <p14:creationId xmlns:p14="http://schemas.microsoft.com/office/powerpoint/2010/main" val="180298138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Section Header - Half Image - Whit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48641" y="411481"/>
            <a:ext cx="5365327" cy="1189037"/>
          </a:xfrm>
        </p:spPr>
        <p:txBody>
          <a:bodyPr anchor="t" anchorCtr="0"/>
          <a:lstStyle>
            <a:lvl1pPr>
              <a:lnSpc>
                <a:spcPct val="80000"/>
              </a:lnSpc>
              <a:defRPr sz="4000" spc="-100" baseline="0">
                <a:solidFill>
                  <a:schemeClr val="tx2"/>
                </a:solidFill>
              </a:defRPr>
            </a:lvl1pPr>
          </a:lstStyle>
          <a:p>
            <a:r>
              <a:rPr lang="en-US"/>
              <a:t>[Section title]</a:t>
            </a:r>
          </a:p>
        </p:txBody>
      </p:sp>
      <p:sp>
        <p:nvSpPr>
          <p:cNvPr id="7" name="Text Placeholder 2">
            <a:extLst>
              <a:ext uri="{FF2B5EF4-FFF2-40B4-BE49-F238E27FC236}">
                <a16:creationId xmlns:a16="http://schemas.microsoft.com/office/drawing/2014/main" id="{FD05FCA9-6234-AA37-16E9-CA72B744A81B}"/>
              </a:ext>
            </a:extLst>
          </p:cNvPr>
          <p:cNvSpPr>
            <a:spLocks noGrp="1"/>
          </p:cNvSpPr>
          <p:nvPr>
            <p:ph type="body" sz="quarter" idx="11" hasCustomPrompt="1"/>
          </p:nvPr>
        </p:nvSpPr>
        <p:spPr>
          <a:xfrm>
            <a:off x="548640" y="2148840"/>
            <a:ext cx="5365325" cy="4023360"/>
          </a:xfrm>
        </p:spPr>
        <p:txBody>
          <a:bodyPr/>
          <a:lstStyle>
            <a:lvl1pPr marL="0" indent="0">
              <a:spcBef>
                <a:spcPts val="1000"/>
              </a:spcBef>
              <a:buFontTx/>
              <a:buNone/>
              <a:defRPr/>
            </a:lvl1pPr>
            <a:lvl2pPr marL="182880" indent="-182880">
              <a:spcBef>
                <a:spcPts val="1000"/>
              </a:spcBef>
              <a:buFont typeface="Arial" panose="020B0604020202020204" pitchFamily="34" charset="0"/>
              <a:buChar char="▪"/>
              <a:defRPr/>
            </a:lvl2pPr>
            <a:lvl3pPr marL="365760">
              <a:defRPr/>
            </a:lvl3pPr>
            <a:lvl4pPr marL="548640">
              <a:defRPr/>
            </a:lvl4pPr>
            <a:lvl5pPr marL="731520">
              <a:defRPr/>
            </a:lvl5pPr>
            <a:lvl6pPr marL="914400">
              <a:defRPr/>
            </a:lvl6pPr>
            <a:lvl7pPr marL="1097280">
              <a:defRPr/>
            </a:lvl7pPr>
            <a:lvl8pPr marL="1280160">
              <a:defRPr/>
            </a:lvl8pPr>
            <a:lvl9pPr marL="1463040">
              <a:defRPr/>
            </a:lvl9pPr>
          </a:lstStyle>
          <a:p>
            <a:pPr lvl="0"/>
            <a:r>
              <a:rPr lang="en-US"/>
              <a:t>[Optional section description]</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
        <p:nvSpPr>
          <p:cNvPr id="5" name="Picture Placeholder 3">
            <a:extLst>
              <a:ext uri="{FF2B5EF4-FFF2-40B4-BE49-F238E27FC236}">
                <a16:creationId xmlns:a16="http://schemas.microsoft.com/office/drawing/2014/main" id="{99F1DF14-7FE6-F760-F31F-7EF2AD60D9CA}"/>
              </a:ext>
            </a:extLst>
          </p:cNvPr>
          <p:cNvSpPr>
            <a:spLocks noGrp="1"/>
          </p:cNvSpPr>
          <p:nvPr>
            <p:ph type="pic" sz="quarter" idx="10"/>
          </p:nvPr>
        </p:nvSpPr>
        <p:spPr>
          <a:xfrm>
            <a:off x="6278037" y="1076324"/>
            <a:ext cx="5365748" cy="5095875"/>
          </a:xfrm>
          <a:solidFill>
            <a:srgbClr val="D5D5D7"/>
          </a:solidFill>
        </p:spPr>
        <p:txBody>
          <a:bodyPr anchor="ctr" anchorCtr="0"/>
          <a:lstStyle>
            <a:lvl1pPr marL="0" indent="0" algn="ctr">
              <a:buFontTx/>
              <a:buNone/>
              <a:defRPr sz="1000">
                <a:solidFill>
                  <a:srgbClr val="221F20"/>
                </a:solidFill>
              </a:defRPr>
            </a:lvl1pPr>
          </a:lstStyle>
          <a:p>
            <a:r>
              <a:rPr lang="en-US"/>
              <a:t>Click icon to add picture</a:t>
            </a:r>
          </a:p>
        </p:txBody>
      </p:sp>
      <p:sp>
        <p:nvSpPr>
          <p:cNvPr id="3" name="Date Placeholder 2">
            <a:extLst>
              <a:ext uri="{FF2B5EF4-FFF2-40B4-BE49-F238E27FC236}">
                <a16:creationId xmlns:a16="http://schemas.microsoft.com/office/drawing/2014/main" id="{20223B66-3A13-0C9F-B944-AC25D742AF96}"/>
              </a:ext>
            </a:extLst>
          </p:cNvPr>
          <p:cNvSpPr>
            <a:spLocks noGrp="1"/>
          </p:cNvSpPr>
          <p:nvPr>
            <p:ph type="dt" sz="half" idx="12"/>
          </p:nvPr>
        </p:nvSpPr>
        <p:spPr/>
        <p:txBody>
          <a:bodyPr/>
          <a:lstStyle/>
          <a:p>
            <a:fld id="{6034C8CE-AABE-4058-91FF-4CFE20A16D1E}" type="datetimeFigureOut">
              <a:rPr lang="en-US" smtClean="0"/>
              <a:t>12/22/25</a:t>
            </a:fld>
            <a:endParaRPr lang="en-US"/>
          </a:p>
        </p:txBody>
      </p:sp>
      <p:sp>
        <p:nvSpPr>
          <p:cNvPr id="4" name="Slide Number Placeholder 3">
            <a:extLst>
              <a:ext uri="{FF2B5EF4-FFF2-40B4-BE49-F238E27FC236}">
                <a16:creationId xmlns:a16="http://schemas.microsoft.com/office/drawing/2014/main" id="{131544B9-C835-CF1D-D28F-2122F2789519}"/>
              </a:ext>
            </a:extLst>
          </p:cNvPr>
          <p:cNvSpPr>
            <a:spLocks noGrp="1"/>
          </p:cNvSpPr>
          <p:nvPr>
            <p:ph type="sldNum" sz="quarter" idx="13"/>
          </p:nvPr>
        </p:nvSpPr>
        <p:spPr/>
        <p:txBody>
          <a:bodyPr/>
          <a:lstStyle/>
          <a:p>
            <a:fld id="{3DFC8E38-E454-47DC-8E57-EA7C113E253C}" type="slidenum">
              <a:rPr lang="en-US" smtClean="0"/>
              <a:t>‹#›</a:t>
            </a:fld>
            <a:endParaRPr lang="en-US"/>
          </a:p>
        </p:txBody>
      </p:sp>
    </p:spTree>
    <p:extLst>
      <p:ext uri="{BB962C8B-B14F-4D97-AF65-F5344CB8AC3E}">
        <p14:creationId xmlns:p14="http://schemas.microsoft.com/office/powerpoint/2010/main" val="1592563347"/>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1354">
          <p15:clr>
            <a:srgbClr val="A4A3A4"/>
          </p15:clr>
        </p15:guide>
        <p15:guide id="2" orient="horz" pos="3888">
          <p15:clr>
            <a:srgbClr val="A4A3A4"/>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[Slide title]</a:t>
            </a:r>
          </a:p>
        </p:txBody>
      </p:sp>
      <p:sp>
        <p:nvSpPr>
          <p:cNvPr id="4" name="Date Placeholder 3">
            <a:extLst>
              <a:ext uri="{FF2B5EF4-FFF2-40B4-BE49-F238E27FC236}">
                <a16:creationId xmlns:a16="http://schemas.microsoft.com/office/drawing/2014/main" id="{4379C0D1-24E4-F8B5-5008-90B631F4469A}"/>
              </a:ext>
            </a:extLst>
          </p:cNvPr>
          <p:cNvSpPr>
            <a:spLocks noGrp="1"/>
          </p:cNvSpPr>
          <p:nvPr>
            <p:ph type="dt" sz="half" idx="10"/>
          </p:nvPr>
        </p:nvSpPr>
        <p:spPr/>
        <p:txBody>
          <a:bodyPr/>
          <a:lstStyle/>
          <a:p>
            <a:fld id="{6034C8CE-AABE-4058-91FF-4CFE20A16D1E}" type="datetimeFigureOut">
              <a:rPr lang="en-US" smtClean="0"/>
              <a:t>12/22/25</a:t>
            </a:fld>
            <a:endParaRPr lang="en-US"/>
          </a:p>
        </p:txBody>
      </p:sp>
      <p:sp>
        <p:nvSpPr>
          <p:cNvPr id="5" name="Slide Number Placeholder 4">
            <a:extLst>
              <a:ext uri="{FF2B5EF4-FFF2-40B4-BE49-F238E27FC236}">
                <a16:creationId xmlns:a16="http://schemas.microsoft.com/office/drawing/2014/main" id="{1FD0708B-B177-BDB5-031F-585D18C07E8A}"/>
              </a:ext>
            </a:extLst>
          </p:cNvPr>
          <p:cNvSpPr>
            <a:spLocks noGrp="1"/>
          </p:cNvSpPr>
          <p:nvPr>
            <p:ph type="sldNum" sz="quarter" idx="11"/>
          </p:nvPr>
        </p:nvSpPr>
        <p:spPr/>
        <p:txBody>
          <a:bodyPr/>
          <a:lstStyle/>
          <a:p>
            <a:fld id="{3DFC8E38-E454-47DC-8E57-EA7C113E253C}" type="slidenum">
              <a:rPr lang="en-US" smtClean="0"/>
              <a:t>‹#›</a:t>
            </a:fld>
            <a:endParaRPr lang="en-US"/>
          </a:p>
        </p:txBody>
      </p:sp>
    </p:spTree>
    <p:extLst>
      <p:ext uri="{BB962C8B-B14F-4D97-AF65-F5344CB8AC3E}">
        <p14:creationId xmlns:p14="http://schemas.microsoft.com/office/powerpoint/2010/main" val="3399154979"/>
      </p:ext>
    </p:extLst>
  </p:cSld>
  <p:clrMapOvr>
    <a:masterClrMapping/>
  </p:clrMapOvr>
  <p:extLst>
    <p:ext uri="{DCECCB84-F9BA-43D5-87BE-67443E8EF086}">
      <p15:sldGuideLst xmlns:p15="http://schemas.microsoft.com/office/powerpoint/2012/main">
        <p15:guide id="1" orient="horz" pos="1008">
          <p15:clr>
            <a:srgbClr val="A4A3A4"/>
          </p15:clr>
        </p15:guide>
        <p15:guide id="2" orient="horz" pos="3888">
          <p15:clr>
            <a:srgbClr val="A4A3A4"/>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p:cSld name="Title Only - Black">
    <p:bg>
      <p:bgPr>
        <a:solidFill>
          <a:srgbClr val="221F2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[Slide title]</a:t>
            </a:r>
          </a:p>
        </p:txBody>
      </p:sp>
      <p:sp>
        <p:nvSpPr>
          <p:cNvPr id="4" name="Date Placeholder 3">
            <a:extLst>
              <a:ext uri="{FF2B5EF4-FFF2-40B4-BE49-F238E27FC236}">
                <a16:creationId xmlns:a16="http://schemas.microsoft.com/office/drawing/2014/main" id="{53232747-3E71-8E75-327E-02C587769F40}"/>
              </a:ext>
            </a:extLst>
          </p:cNvPr>
          <p:cNvSpPr>
            <a:spLocks noGrp="1"/>
          </p:cNvSpPr>
          <p:nvPr>
            <p:ph type="dt" sz="half" idx="10"/>
          </p:nvPr>
        </p:nvSpPr>
        <p:spPr/>
        <p:txBody>
          <a:bodyPr/>
          <a:lstStyle/>
          <a:p>
            <a:fld id="{6034C8CE-AABE-4058-91FF-4CFE20A16D1E}" type="datetimeFigureOut">
              <a:rPr lang="en-US" smtClean="0"/>
              <a:t>12/22/25</a:t>
            </a:fld>
            <a:endParaRPr lang="en-US"/>
          </a:p>
        </p:txBody>
      </p:sp>
      <p:sp>
        <p:nvSpPr>
          <p:cNvPr id="5" name="Slide Number Placeholder 4">
            <a:extLst>
              <a:ext uri="{FF2B5EF4-FFF2-40B4-BE49-F238E27FC236}">
                <a16:creationId xmlns:a16="http://schemas.microsoft.com/office/drawing/2014/main" id="{36282339-D15E-F6F1-894B-9E0056121556}"/>
              </a:ext>
            </a:extLst>
          </p:cNvPr>
          <p:cNvSpPr>
            <a:spLocks noGrp="1"/>
          </p:cNvSpPr>
          <p:nvPr>
            <p:ph type="sldNum" sz="quarter" idx="11"/>
          </p:nvPr>
        </p:nvSpPr>
        <p:spPr/>
        <p:txBody>
          <a:bodyPr/>
          <a:lstStyle/>
          <a:p>
            <a:fld id="{3DFC8E38-E454-47DC-8E57-EA7C113E253C}" type="slidenum">
              <a:rPr lang="en-US" smtClean="0"/>
              <a:t>‹#›</a:t>
            </a:fld>
            <a:endParaRPr lang="en-US"/>
          </a:p>
        </p:txBody>
      </p:sp>
      <p:sp>
        <p:nvSpPr>
          <p:cNvPr id="12" name="Rectangle 15">
            <a:extLst>
              <a:ext uri="{FF2B5EF4-FFF2-40B4-BE49-F238E27FC236}">
                <a16:creationId xmlns:a16="http://schemas.microsoft.com/office/drawing/2014/main" id="{833783EA-3887-4D75-CFC6-A032432DD7AD}"/>
              </a:ext>
            </a:extLst>
          </p:cNvPr>
          <p:cNvSpPr>
            <a:spLocks noChangeArrowheads="1"/>
          </p:cNvSpPr>
          <p:nvPr/>
        </p:nvSpPr>
        <p:spPr bwMode="auto">
          <a:xfrm>
            <a:off x="1386840" y="6657945"/>
            <a:ext cx="9418320" cy="200055"/>
          </a:xfrm>
          <a:prstGeom prst="rect">
            <a:avLst/>
          </a:prstGeom>
          <a:noFill/>
          <a:ln w="9525">
            <a:noFill/>
            <a:miter lim="800000"/>
            <a:headEnd/>
            <a:tailEnd/>
          </a:ln>
        </p:spPr>
        <p:txBody>
          <a:bodyPr wrap="square" lIns="0" rIns="0" anchor="b">
            <a:spAutoFit/>
          </a:bodyPr>
          <a:lstStyle/>
          <a:p>
            <a:pPr algn="ctr">
              <a:defRPr/>
            </a:pPr>
            <a:r>
              <a:rPr lang="en-US" sz="700" b="1">
                <a:solidFill>
                  <a:schemeClr val="tx1"/>
                </a:solidFill>
                <a:latin typeface="+mn-lt"/>
                <a:cs typeface="Arial Bold" panose="020B0704020202020204" pitchFamily="34" charset="0"/>
              </a:rPr>
              <a:t>EDIT CONTROL STATEMENT UNDER &gt; VIEW &gt; SLIDE MASTER &gt; SCROLL TO TOP &gt; CHANGE HEADER AND FOOTER</a:t>
            </a:r>
          </a:p>
        </p:txBody>
      </p:sp>
      <p:sp>
        <p:nvSpPr>
          <p:cNvPr id="13" name="Rectangle 12">
            <a:extLst>
              <a:ext uri="{FF2B5EF4-FFF2-40B4-BE49-F238E27FC236}">
                <a16:creationId xmlns:a16="http://schemas.microsoft.com/office/drawing/2014/main" id="{AC42907C-64C3-CBB8-169A-BB3EFFC55BCC}"/>
              </a:ext>
            </a:extLst>
          </p:cNvPr>
          <p:cNvSpPr>
            <a:spLocks noChangeArrowheads="1"/>
          </p:cNvSpPr>
          <p:nvPr/>
        </p:nvSpPr>
        <p:spPr bwMode="auto">
          <a:xfrm>
            <a:off x="1386840" y="0"/>
            <a:ext cx="9418320" cy="200055"/>
          </a:xfrm>
          <a:prstGeom prst="rect">
            <a:avLst/>
          </a:prstGeom>
          <a:noFill/>
          <a:ln w="9525">
            <a:noFill/>
            <a:miter lim="800000"/>
            <a:headEnd/>
            <a:tailEnd/>
          </a:ln>
        </p:spPr>
        <p:txBody>
          <a:bodyPr wrap="square" anchor="t" anchorCtr="0">
            <a:spAutoFit/>
          </a:bodyPr>
          <a:lstStyle/>
          <a:p>
            <a:pPr algn="ctr">
              <a:defRPr/>
            </a:pPr>
            <a:r>
              <a:rPr lang="en-US" sz="700" b="1">
                <a:solidFill>
                  <a:schemeClr val="tx1"/>
                </a:solidFill>
                <a:latin typeface="+mn-lt"/>
                <a:cs typeface="Arial Bold" panose="020B0704020202020204" pitchFamily="34" charset="0"/>
              </a:rPr>
              <a:t>EDIT CONTROL STATEMENT UNDER &gt; VIEW &gt; SLIDE MASTER &gt; SCROLL TO TOP &gt; CHANGE HEADER AND FOOTER</a:t>
            </a:r>
          </a:p>
        </p:txBody>
      </p:sp>
      <p:pic>
        <p:nvPicPr>
          <p:cNvPr id="3" name="Picture 2">
            <a:extLst>
              <a:ext uri="{FF2B5EF4-FFF2-40B4-BE49-F238E27FC236}">
                <a16:creationId xmlns:a16="http://schemas.microsoft.com/office/drawing/2014/main" id="{444B3BC7-1721-F04F-32EA-9BA47104C8AA}"/>
              </a:ext>
            </a:extLst>
          </p:cNvPr>
          <p:cNvPicPr>
            <a:picLocks noChangeAspect="1"/>
          </p:cNvPicPr>
          <p:nvPr/>
        </p:nvPicPr>
        <p:blipFill>
          <a:blip r:embed="rId2"/>
          <a:srcRect/>
          <a:stretch/>
        </p:blipFill>
        <p:spPr>
          <a:xfrm>
            <a:off x="10004616" y="411162"/>
            <a:ext cx="1629707" cy="478023"/>
          </a:xfrm>
          <a:prstGeom prst="rect">
            <a:avLst/>
          </a:prstGeom>
        </p:spPr>
      </p:pic>
    </p:spTree>
    <p:extLst>
      <p:ext uri="{BB962C8B-B14F-4D97-AF65-F5344CB8AC3E}">
        <p14:creationId xmlns:p14="http://schemas.microsoft.com/office/powerpoint/2010/main" val="39321250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1008">
          <p15:clr>
            <a:srgbClr val="A4A3A4"/>
          </p15:clr>
        </p15:guide>
        <p15:guide id="2" orient="horz" pos="3888">
          <p15:clr>
            <a:srgbClr val="A4A3A4"/>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E663EDA0-A0A8-B169-0C67-503B7AD628A6}"/>
              </a:ext>
            </a:extLst>
          </p:cNvPr>
          <p:cNvSpPr>
            <a:spLocks noGrp="1"/>
          </p:cNvSpPr>
          <p:nvPr>
            <p:ph type="dt" sz="half" idx="10"/>
          </p:nvPr>
        </p:nvSpPr>
        <p:spPr/>
        <p:txBody>
          <a:bodyPr/>
          <a:lstStyle/>
          <a:p>
            <a:fld id="{6034C8CE-AABE-4058-91FF-4CFE20A16D1E}" type="datetimeFigureOut">
              <a:rPr lang="en-US" smtClean="0"/>
              <a:t>12/22/25</a:t>
            </a:fld>
            <a:endParaRPr lang="en-US"/>
          </a:p>
        </p:txBody>
      </p:sp>
      <p:sp>
        <p:nvSpPr>
          <p:cNvPr id="4" name="Slide Number Placeholder 3">
            <a:extLst>
              <a:ext uri="{FF2B5EF4-FFF2-40B4-BE49-F238E27FC236}">
                <a16:creationId xmlns:a16="http://schemas.microsoft.com/office/drawing/2014/main" id="{8ED91F9A-E3C3-E735-5763-000960145427}"/>
              </a:ext>
            </a:extLst>
          </p:cNvPr>
          <p:cNvSpPr>
            <a:spLocks noGrp="1"/>
          </p:cNvSpPr>
          <p:nvPr>
            <p:ph type="sldNum" sz="quarter" idx="11"/>
          </p:nvPr>
        </p:nvSpPr>
        <p:spPr/>
        <p:txBody>
          <a:bodyPr/>
          <a:lstStyle/>
          <a:p>
            <a:fld id="{3DFC8E38-E454-47DC-8E57-EA7C113E253C}" type="slidenum">
              <a:rPr lang="en-US" smtClean="0"/>
              <a:t>‹#›</a:t>
            </a:fld>
            <a:endParaRPr lang="en-US"/>
          </a:p>
        </p:txBody>
      </p:sp>
    </p:spTree>
    <p:extLst>
      <p:ext uri="{BB962C8B-B14F-4D97-AF65-F5344CB8AC3E}">
        <p14:creationId xmlns:p14="http://schemas.microsoft.com/office/powerpoint/2010/main" val="2806745301"/>
      </p:ext>
    </p:extLst>
  </p:cSld>
  <p:clrMapOvr>
    <a:masterClrMapping/>
  </p:clrMapOvr>
  <p:extLst>
    <p:ext uri="{DCECCB84-F9BA-43D5-87BE-67443E8EF086}">
      <p15:sldGuideLst xmlns:p15="http://schemas.microsoft.com/office/powerpoint/2012/main">
        <p15:guide id="1" orient="horz" pos="3888">
          <p15:clr>
            <a:srgbClr val="A4A3A4"/>
          </p15:clr>
        </p15:guide>
        <p15:guide id="2" orient="horz" pos="1008">
          <p15:clr>
            <a:srgbClr val="A4A3A4"/>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p:cSld name="Blank - Black">
    <p:bg>
      <p:bgPr>
        <a:solidFill>
          <a:srgbClr val="221F20"/>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D4D7CC9F-EDC9-A6F7-DA66-4A306089A171}"/>
              </a:ext>
            </a:extLst>
          </p:cNvPr>
          <p:cNvSpPr>
            <a:spLocks noGrp="1"/>
          </p:cNvSpPr>
          <p:nvPr>
            <p:ph type="dt" sz="half" idx="10"/>
          </p:nvPr>
        </p:nvSpPr>
        <p:spPr/>
        <p:txBody>
          <a:bodyPr/>
          <a:lstStyle/>
          <a:p>
            <a:fld id="{6034C8CE-AABE-4058-91FF-4CFE20A16D1E}" type="datetimeFigureOut">
              <a:rPr lang="en-US" smtClean="0"/>
              <a:t>12/22/25</a:t>
            </a:fld>
            <a:endParaRPr lang="en-US"/>
          </a:p>
        </p:txBody>
      </p:sp>
      <p:sp>
        <p:nvSpPr>
          <p:cNvPr id="4" name="Slide Number Placeholder 3">
            <a:extLst>
              <a:ext uri="{FF2B5EF4-FFF2-40B4-BE49-F238E27FC236}">
                <a16:creationId xmlns:a16="http://schemas.microsoft.com/office/drawing/2014/main" id="{F09D9C3A-06B5-D7B7-AE0A-005090EAD783}"/>
              </a:ext>
            </a:extLst>
          </p:cNvPr>
          <p:cNvSpPr>
            <a:spLocks noGrp="1"/>
          </p:cNvSpPr>
          <p:nvPr>
            <p:ph type="sldNum" sz="quarter" idx="11"/>
          </p:nvPr>
        </p:nvSpPr>
        <p:spPr/>
        <p:txBody>
          <a:bodyPr/>
          <a:lstStyle/>
          <a:p>
            <a:fld id="{3DFC8E38-E454-47DC-8E57-EA7C113E253C}" type="slidenum">
              <a:rPr lang="en-US" smtClean="0"/>
              <a:t>‹#›</a:t>
            </a:fld>
            <a:endParaRPr lang="en-US"/>
          </a:p>
        </p:txBody>
      </p:sp>
      <p:sp>
        <p:nvSpPr>
          <p:cNvPr id="11" name="Rectangle 15">
            <a:extLst>
              <a:ext uri="{FF2B5EF4-FFF2-40B4-BE49-F238E27FC236}">
                <a16:creationId xmlns:a16="http://schemas.microsoft.com/office/drawing/2014/main" id="{B76758EE-15B3-7721-5E75-E147C8870680}"/>
              </a:ext>
            </a:extLst>
          </p:cNvPr>
          <p:cNvSpPr>
            <a:spLocks noChangeArrowheads="1"/>
          </p:cNvSpPr>
          <p:nvPr/>
        </p:nvSpPr>
        <p:spPr bwMode="auto">
          <a:xfrm>
            <a:off x="1386840" y="6657945"/>
            <a:ext cx="9418320" cy="200055"/>
          </a:xfrm>
          <a:prstGeom prst="rect">
            <a:avLst/>
          </a:prstGeom>
          <a:noFill/>
          <a:ln w="9525">
            <a:noFill/>
            <a:miter lim="800000"/>
            <a:headEnd/>
            <a:tailEnd/>
          </a:ln>
        </p:spPr>
        <p:txBody>
          <a:bodyPr wrap="square" lIns="0" rIns="0" anchor="b">
            <a:spAutoFit/>
          </a:bodyPr>
          <a:lstStyle/>
          <a:p>
            <a:pPr algn="ctr">
              <a:defRPr/>
            </a:pPr>
            <a:r>
              <a:rPr lang="en-US" sz="700" b="1">
                <a:solidFill>
                  <a:schemeClr val="tx1"/>
                </a:solidFill>
                <a:latin typeface="+mn-lt"/>
                <a:cs typeface="Arial Bold" panose="020B0704020202020204" pitchFamily="34" charset="0"/>
              </a:rPr>
              <a:t>EDIT CONTROL STATEMENT UNDER &gt; VIEW &gt; SLIDE MASTER &gt; SCROLL TO TOP &gt; CHANGE HEADER AND FOOTER</a:t>
            </a:r>
          </a:p>
        </p:txBody>
      </p:sp>
      <p:sp>
        <p:nvSpPr>
          <p:cNvPr id="12" name="Rectangle 11">
            <a:extLst>
              <a:ext uri="{FF2B5EF4-FFF2-40B4-BE49-F238E27FC236}">
                <a16:creationId xmlns:a16="http://schemas.microsoft.com/office/drawing/2014/main" id="{7CC5DC3A-1F9F-1C52-8FA1-007E776E4AAA}"/>
              </a:ext>
            </a:extLst>
          </p:cNvPr>
          <p:cNvSpPr>
            <a:spLocks noChangeArrowheads="1"/>
          </p:cNvSpPr>
          <p:nvPr/>
        </p:nvSpPr>
        <p:spPr bwMode="auto">
          <a:xfrm>
            <a:off x="1386840" y="0"/>
            <a:ext cx="9418320" cy="200055"/>
          </a:xfrm>
          <a:prstGeom prst="rect">
            <a:avLst/>
          </a:prstGeom>
          <a:noFill/>
          <a:ln w="9525">
            <a:noFill/>
            <a:miter lim="800000"/>
            <a:headEnd/>
            <a:tailEnd/>
          </a:ln>
        </p:spPr>
        <p:txBody>
          <a:bodyPr wrap="square" anchor="t" anchorCtr="0">
            <a:spAutoFit/>
          </a:bodyPr>
          <a:lstStyle/>
          <a:p>
            <a:pPr algn="ctr">
              <a:defRPr/>
            </a:pPr>
            <a:r>
              <a:rPr lang="en-US" sz="700" b="1">
                <a:solidFill>
                  <a:schemeClr val="tx1"/>
                </a:solidFill>
                <a:latin typeface="+mn-lt"/>
                <a:cs typeface="Arial Bold" panose="020B0704020202020204" pitchFamily="34" charset="0"/>
              </a:rPr>
              <a:t>EDIT CONTROL STATEMENT UNDER &gt; VIEW &gt; SLIDE MASTER &gt; SCROLL TO TOP &gt; CHANGE HEADER AND FOOTER</a:t>
            </a:r>
          </a:p>
        </p:txBody>
      </p:sp>
      <p:pic>
        <p:nvPicPr>
          <p:cNvPr id="2" name="Picture 1">
            <a:extLst>
              <a:ext uri="{FF2B5EF4-FFF2-40B4-BE49-F238E27FC236}">
                <a16:creationId xmlns:a16="http://schemas.microsoft.com/office/drawing/2014/main" id="{69D1ED16-EB0F-ACBF-80D9-A9A76A8D7524}"/>
              </a:ext>
            </a:extLst>
          </p:cNvPr>
          <p:cNvPicPr>
            <a:picLocks noChangeAspect="1"/>
          </p:cNvPicPr>
          <p:nvPr/>
        </p:nvPicPr>
        <p:blipFill>
          <a:blip r:embed="rId2"/>
          <a:srcRect/>
          <a:stretch/>
        </p:blipFill>
        <p:spPr>
          <a:xfrm>
            <a:off x="10004616" y="411162"/>
            <a:ext cx="1629707" cy="478023"/>
          </a:xfrm>
          <a:prstGeom prst="rect">
            <a:avLst/>
          </a:prstGeom>
        </p:spPr>
      </p:pic>
    </p:spTree>
    <p:extLst>
      <p:ext uri="{BB962C8B-B14F-4D97-AF65-F5344CB8AC3E}">
        <p14:creationId xmlns:p14="http://schemas.microsoft.com/office/powerpoint/2010/main" val="1283616524"/>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3888">
          <p15:clr>
            <a:srgbClr val="A4A3A4"/>
          </p15:clr>
        </p15:guide>
        <p15:guide id="2" orient="horz" pos="1008">
          <p15:clr>
            <a:srgbClr val="A4A3A4"/>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Thank You">
    <p:bg>
      <p:bgPr>
        <a:solidFill>
          <a:srgbClr val="221F20"/>
        </a:solidFill>
        <a:effectLst/>
      </p:bgPr>
    </p:bg>
    <p:spTree>
      <p:nvGrpSpPr>
        <p:cNvPr id="1" name=""/>
        <p:cNvGrpSpPr/>
        <p:nvPr/>
      </p:nvGrpSpPr>
      <p:grpSpPr>
        <a:xfrm>
          <a:off x="0" y="0"/>
          <a:ext cx="0" cy="0"/>
          <a:chOff x="0" y="0"/>
          <a:chExt cx="0" cy="0"/>
        </a:xfrm>
      </p:grpSpPr>
      <p:sp>
        <p:nvSpPr>
          <p:cNvPr id="7" name="TextBox">
            <a:extLst>
              <a:ext uri="{FF2B5EF4-FFF2-40B4-BE49-F238E27FC236}">
                <a16:creationId xmlns:a16="http://schemas.microsoft.com/office/drawing/2014/main" id="{9FBB499C-D22E-E02E-342C-293D573F4036}"/>
              </a:ext>
            </a:extLst>
          </p:cNvPr>
          <p:cNvSpPr txBox="1"/>
          <p:nvPr/>
        </p:nvSpPr>
        <p:spPr>
          <a:xfrm>
            <a:off x="548216" y="2148840"/>
            <a:ext cx="11094720" cy="1371600"/>
          </a:xfrm>
          <a:prstGeom prst="rect">
            <a:avLst/>
          </a:prstGeom>
          <a:noFill/>
        </p:spPr>
        <p:txBody>
          <a:bodyPr wrap="square" lIns="0" tIns="0" rIns="0" bIns="0" rtlCol="0">
            <a:noAutofit/>
          </a:bodyPr>
          <a:lstStyle/>
          <a:p>
            <a:pPr marL="0" indent="0">
              <a:lnSpc>
                <a:spcPct val="90000"/>
              </a:lnSpc>
              <a:spcBef>
                <a:spcPts val="0"/>
              </a:spcBef>
              <a:buSzPct val="100000"/>
              <a:buFontTx/>
              <a:buNone/>
            </a:pPr>
            <a:r>
              <a:rPr lang="en-US" sz="4800" cap="all" baseline="0">
                <a:solidFill>
                  <a:srgbClr val="FFCC01"/>
                </a:solidFill>
              </a:rPr>
              <a:t>THANK YOU.</a:t>
            </a:r>
          </a:p>
        </p:txBody>
      </p:sp>
      <p:sp>
        <p:nvSpPr>
          <p:cNvPr id="5" name="Text Placeholder 1">
            <a:extLst>
              <a:ext uri="{FF2B5EF4-FFF2-40B4-BE49-F238E27FC236}">
                <a16:creationId xmlns:a16="http://schemas.microsoft.com/office/drawing/2014/main" id="{900DDD06-33DA-C48B-4271-22D241C5EC75}"/>
              </a:ext>
            </a:extLst>
          </p:cNvPr>
          <p:cNvSpPr>
            <a:spLocks noGrp="1"/>
          </p:cNvSpPr>
          <p:nvPr>
            <p:ph type="body" sz="quarter" idx="10" hasCustomPrompt="1"/>
          </p:nvPr>
        </p:nvSpPr>
        <p:spPr>
          <a:xfrm>
            <a:off x="548218" y="4819414"/>
            <a:ext cx="5365749" cy="1371599"/>
          </a:xfrm>
        </p:spPr>
        <p:txBody>
          <a:bodyPr anchor="b" anchorCtr="0"/>
          <a:lstStyle>
            <a:lvl1pPr marL="0" indent="0">
              <a:spcBef>
                <a:spcPts val="0"/>
              </a:spcBef>
              <a:buFontTx/>
              <a:buNone/>
              <a:defRPr sz="1200"/>
            </a:lvl1pPr>
            <a:lvl2pPr marL="0" indent="0">
              <a:spcBef>
                <a:spcPts val="0"/>
              </a:spcBef>
              <a:buFontTx/>
              <a:buNone/>
              <a:defRPr sz="1200"/>
            </a:lvl2pPr>
            <a:lvl3pPr marL="0" indent="0">
              <a:spcBef>
                <a:spcPts val="0"/>
              </a:spcBef>
              <a:buFontTx/>
              <a:buNone/>
              <a:defRPr sz="1200"/>
            </a:lvl3pPr>
            <a:lvl4pPr marL="0" indent="0">
              <a:spcBef>
                <a:spcPts val="0"/>
              </a:spcBef>
              <a:buFontTx/>
              <a:buNone/>
              <a:defRPr sz="1200"/>
            </a:lvl4pPr>
            <a:lvl5pPr marL="0" indent="0">
              <a:spcBef>
                <a:spcPts val="0"/>
              </a:spcBef>
              <a:buFontTx/>
              <a:buNone/>
              <a:defRPr sz="1200"/>
            </a:lvl5pPr>
            <a:lvl6pPr marL="0" indent="0">
              <a:spcBef>
                <a:spcPts val="0"/>
              </a:spcBef>
              <a:buFontTx/>
              <a:buNone/>
              <a:defRPr sz="1200"/>
            </a:lvl6pPr>
            <a:lvl7pPr marL="0" indent="0">
              <a:spcBef>
                <a:spcPts val="0"/>
              </a:spcBef>
              <a:buFontTx/>
              <a:buNone/>
              <a:defRPr sz="1200"/>
            </a:lvl7pPr>
            <a:lvl8pPr marL="0" indent="0">
              <a:spcBef>
                <a:spcPts val="0"/>
              </a:spcBef>
              <a:buFontTx/>
              <a:buNone/>
              <a:defRPr sz="1200"/>
            </a:lvl8pPr>
            <a:lvl9pPr marL="0" indent="0">
              <a:spcBef>
                <a:spcPts val="0"/>
              </a:spcBef>
              <a:buFontTx/>
              <a:buNone/>
              <a:defRPr sz="1200"/>
            </a:lvl9pPr>
          </a:lstStyle>
          <a:p>
            <a:pPr lvl="0"/>
            <a:r>
              <a:rPr lang="en-US"/>
              <a:t>[Optional contact information]</a:t>
            </a:r>
          </a:p>
        </p:txBody>
      </p:sp>
      <p:sp>
        <p:nvSpPr>
          <p:cNvPr id="2" name="Date Placeholder 1">
            <a:extLst>
              <a:ext uri="{FF2B5EF4-FFF2-40B4-BE49-F238E27FC236}">
                <a16:creationId xmlns:a16="http://schemas.microsoft.com/office/drawing/2014/main" id="{8D632A57-06FC-652E-6EE4-1F70D322E5B3}"/>
              </a:ext>
            </a:extLst>
          </p:cNvPr>
          <p:cNvSpPr>
            <a:spLocks noGrp="1"/>
          </p:cNvSpPr>
          <p:nvPr>
            <p:ph type="dt" sz="half" idx="11"/>
          </p:nvPr>
        </p:nvSpPr>
        <p:spPr/>
        <p:txBody>
          <a:bodyPr/>
          <a:lstStyle/>
          <a:p>
            <a:fld id="{6034C8CE-AABE-4058-91FF-4CFE20A16D1E}" type="datetimeFigureOut">
              <a:rPr lang="en-US" smtClean="0"/>
              <a:t>12/22/25</a:t>
            </a:fld>
            <a:endParaRPr lang="en-US"/>
          </a:p>
        </p:txBody>
      </p:sp>
      <p:sp>
        <p:nvSpPr>
          <p:cNvPr id="4" name="Slide Number Placeholder 3">
            <a:extLst>
              <a:ext uri="{FF2B5EF4-FFF2-40B4-BE49-F238E27FC236}">
                <a16:creationId xmlns:a16="http://schemas.microsoft.com/office/drawing/2014/main" id="{69E1E829-FABB-578E-0154-2C87BBF4E6A0}"/>
              </a:ext>
            </a:extLst>
          </p:cNvPr>
          <p:cNvSpPr>
            <a:spLocks noGrp="1"/>
          </p:cNvSpPr>
          <p:nvPr>
            <p:ph type="sldNum" sz="quarter" idx="12"/>
          </p:nvPr>
        </p:nvSpPr>
        <p:spPr/>
        <p:txBody>
          <a:bodyPr/>
          <a:lstStyle/>
          <a:p>
            <a:fld id="{3DFC8E38-E454-47DC-8E57-EA7C113E253C}" type="slidenum">
              <a:rPr lang="en-US" smtClean="0"/>
              <a:t>‹#›</a:t>
            </a:fld>
            <a:endParaRPr lang="en-US"/>
          </a:p>
        </p:txBody>
      </p:sp>
      <p:pic>
        <p:nvPicPr>
          <p:cNvPr id="6" name="Picture 5">
            <a:extLst>
              <a:ext uri="{FF2B5EF4-FFF2-40B4-BE49-F238E27FC236}">
                <a16:creationId xmlns:a16="http://schemas.microsoft.com/office/drawing/2014/main" id="{B3490B06-8AF4-4B9B-7F1E-C2E93EEF2F63}"/>
              </a:ext>
            </a:extLst>
          </p:cNvPr>
          <p:cNvPicPr>
            <a:picLocks noChangeAspect="1"/>
          </p:cNvPicPr>
          <p:nvPr/>
        </p:nvPicPr>
        <p:blipFill>
          <a:blip r:embed="rId2"/>
          <a:srcRect/>
          <a:stretch/>
        </p:blipFill>
        <p:spPr>
          <a:xfrm>
            <a:off x="10004616" y="411162"/>
            <a:ext cx="1629707" cy="478023"/>
          </a:xfrm>
          <a:prstGeom prst="rect">
            <a:avLst/>
          </a:prstGeom>
        </p:spPr>
      </p:pic>
    </p:spTree>
    <p:extLst>
      <p:ext uri="{BB962C8B-B14F-4D97-AF65-F5344CB8AC3E}">
        <p14:creationId xmlns:p14="http://schemas.microsoft.com/office/powerpoint/2010/main" val="368426521"/>
      </p:ext>
    </p:extLst>
  </p:cSld>
  <p:clrMapOvr>
    <a:overrideClrMapping bg1="dk1" tx1="lt1" bg2="dk2" tx2="lt2" accent1="accent1" accent2="accent2" accent3="accent3" accent4="accent4" accent5="accent5" accent6="accent6" hlink="hlink" folHlink="folHlink"/>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Logo">
    <p:bg>
      <p:bgPr>
        <a:solidFill>
          <a:srgbClr val="221F20"/>
        </a:solidFill>
        <a:effectLst/>
      </p:bgPr>
    </p:bg>
    <p:spTree>
      <p:nvGrpSpPr>
        <p:cNvPr id="1" name=""/>
        <p:cNvGrpSpPr/>
        <p:nvPr/>
      </p:nvGrpSpPr>
      <p:grpSpPr>
        <a:xfrm>
          <a:off x="0" y="0"/>
          <a:ext cx="0" cy="0"/>
          <a:chOff x="0" y="0"/>
          <a:chExt cx="0" cy="0"/>
        </a:xfrm>
      </p:grpSpPr>
      <p:pic>
        <p:nvPicPr>
          <p:cNvPr id="2" name="U.S. Army" descr="U.S. Army">
            <a:extLst>
              <a:ext uri="{FF2B5EF4-FFF2-40B4-BE49-F238E27FC236}">
                <a16:creationId xmlns:a16="http://schemas.microsoft.com/office/drawing/2014/main" id="{0B06A788-76BC-690C-D43E-FC2BDE0FB202}"/>
              </a:ext>
            </a:extLst>
          </p:cNvPr>
          <p:cNvPicPr>
            <a:picLocks noChangeAspect="1"/>
          </p:cNvPicPr>
          <p:nvPr/>
        </p:nvPicPr>
        <p:blipFill>
          <a:blip r:embed="rId2"/>
          <a:stretch>
            <a:fillRect/>
          </a:stretch>
        </p:blipFill>
        <p:spPr bwMode="black">
          <a:xfrm>
            <a:off x="2827020" y="2194560"/>
            <a:ext cx="6537960" cy="2468880"/>
          </a:xfrm>
          <a:prstGeom prst="rect">
            <a:avLst/>
          </a:prstGeom>
        </p:spPr>
      </p:pic>
    </p:spTree>
    <p:extLst>
      <p:ext uri="{BB962C8B-B14F-4D97-AF65-F5344CB8AC3E}">
        <p14:creationId xmlns:p14="http://schemas.microsoft.com/office/powerpoint/2010/main" val="2500521300"/>
      </p:ext>
    </p:extLst>
  </p:cSld>
  <p:clrMapOvr>
    <a:overrideClrMapping bg1="dk1" tx1="lt1" bg2="dk2" tx2="lt2" accent1="accent1" accent2="accent2" accent3="accent3" accent4="accent4" accent5="accent5" accent6="accent6" hlink="hlink" folHlink="folHlink"/>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9_Title Slide">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C231BA45-897E-6944-6087-6240165B50E5}"/>
              </a:ext>
            </a:extLst>
          </p:cNvPr>
          <p:cNvSpPr>
            <a:spLocks noGrp="1" noRot="1" noMove="1" noResize="1" noEditPoints="1" noAdjustHandles="1" noChangeArrowheads="1" noChangeShapeType="1"/>
          </p:cNvSpPr>
          <p:nvPr userDrawn="1"/>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33" name="Picture 32" descr="Background pattern&#10;&#10;Description automatically generated">
            <a:extLst>
              <a:ext uri="{FF2B5EF4-FFF2-40B4-BE49-F238E27FC236}">
                <a16:creationId xmlns:a16="http://schemas.microsoft.com/office/drawing/2014/main" id="{EFA9AB53-35E7-C986-455E-730DAE713E21}"/>
              </a:ext>
            </a:extLst>
          </p:cNvPr>
          <p:cNvPicPr>
            <a:picLocks noChangeAspect="1"/>
          </p:cNvPicPr>
          <p:nvPr userDrawn="1"/>
        </p:nvPicPr>
        <p:blipFill>
          <a:blip r:embed="rId2">
            <a:alphaModFix amt="5000"/>
          </a:blip>
          <a:stretch>
            <a:fillRect/>
          </a:stretch>
        </p:blipFill>
        <p:spPr>
          <a:xfrm>
            <a:off x="-115556" y="-483657"/>
            <a:ext cx="12423112" cy="7825313"/>
          </a:xfrm>
          <a:prstGeom prst="rect">
            <a:avLst/>
          </a:prstGeom>
        </p:spPr>
      </p:pic>
      <p:sp>
        <p:nvSpPr>
          <p:cNvPr id="21" name="Title 8">
            <a:extLst>
              <a:ext uri="{FF2B5EF4-FFF2-40B4-BE49-F238E27FC236}">
                <a16:creationId xmlns:a16="http://schemas.microsoft.com/office/drawing/2014/main" id="{26398B79-7AE7-E707-3549-4CD4F080706B}"/>
              </a:ext>
            </a:extLst>
          </p:cNvPr>
          <p:cNvSpPr>
            <a:spLocks noGrp="1"/>
          </p:cNvSpPr>
          <p:nvPr>
            <p:ph type="title"/>
          </p:nvPr>
        </p:nvSpPr>
        <p:spPr>
          <a:xfrm>
            <a:off x="2435538" y="3680024"/>
            <a:ext cx="7320923" cy="1074430"/>
          </a:xfrm>
        </p:spPr>
        <p:txBody>
          <a:bodyPr>
            <a:normAutofit/>
          </a:bodyPr>
          <a:lstStyle>
            <a:lvl1pPr algn="ctr">
              <a:defRPr sz="3200">
                <a:solidFill>
                  <a:schemeClr val="bg1"/>
                </a:solidFill>
                <a:latin typeface="US Army" panose="020B0506030202020204" pitchFamily="34" charset="0"/>
              </a:defRPr>
            </a:lvl1pPr>
          </a:lstStyle>
          <a:p>
            <a:r>
              <a:rPr lang="en-US"/>
              <a:t>Click to edit Master title style</a:t>
            </a:r>
          </a:p>
        </p:txBody>
      </p:sp>
      <p:pic>
        <p:nvPicPr>
          <p:cNvPr id="16" name="Picture 15">
            <a:extLst>
              <a:ext uri="{FF2B5EF4-FFF2-40B4-BE49-F238E27FC236}">
                <a16:creationId xmlns:a16="http://schemas.microsoft.com/office/drawing/2014/main" id="{072A7EB2-87FC-606E-828A-422F1E7B2EED}"/>
              </a:ext>
            </a:extLst>
          </p:cNvPr>
          <p:cNvPicPr>
            <a:picLocks noChangeAspect="1"/>
          </p:cNvPicPr>
          <p:nvPr userDrawn="1"/>
        </p:nvPicPr>
        <p:blipFill>
          <a:blip r:embed="rId3"/>
          <a:srcRect/>
          <a:stretch/>
        </p:blipFill>
        <p:spPr>
          <a:xfrm>
            <a:off x="4615445" y="770531"/>
            <a:ext cx="2961105" cy="2817167"/>
          </a:xfrm>
          <a:prstGeom prst="rect">
            <a:avLst/>
          </a:prstGeom>
        </p:spPr>
      </p:pic>
      <p:sp>
        <p:nvSpPr>
          <p:cNvPr id="35" name="Rectangle 34">
            <a:extLst>
              <a:ext uri="{FF2B5EF4-FFF2-40B4-BE49-F238E27FC236}">
                <a16:creationId xmlns:a16="http://schemas.microsoft.com/office/drawing/2014/main" id="{7AFC274F-F310-77BE-AF72-9B8AFFBA6466}"/>
              </a:ext>
            </a:extLst>
          </p:cNvPr>
          <p:cNvSpPr/>
          <p:nvPr userDrawn="1"/>
        </p:nvSpPr>
        <p:spPr>
          <a:xfrm rot="16200000" flipH="1">
            <a:off x="6073139" y="2424835"/>
            <a:ext cx="45719" cy="4891178"/>
          </a:xfrm>
          <a:prstGeom prst="rect">
            <a:avLst/>
          </a:prstGeom>
          <a:solidFill>
            <a:srgbClr val="FFD52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5795838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22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351477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2" name="Picture Placeholder 4" descr="Icon&#10;&#10;Description automatically generated">
            <a:extLst>
              <a:ext uri="{FF2B5EF4-FFF2-40B4-BE49-F238E27FC236}">
                <a16:creationId xmlns:a16="http://schemas.microsoft.com/office/drawing/2014/main" id="{28B29531-1699-2A66-F910-80AE5018EDD2}"/>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rcRect t="21875" b="21875"/>
          <a:stretch>
            <a:fillRect/>
          </a:stretch>
        </p:blipFill>
        <p:spPr>
          <a:xfrm>
            <a:off x="0" y="0"/>
            <a:ext cx="12192000" cy="6858000"/>
          </a:xfrm>
          <a:prstGeom prst="rect">
            <a:avLst/>
          </a:prstGeom>
        </p:spPr>
      </p:pic>
      <p:sp>
        <p:nvSpPr>
          <p:cNvPr id="3" name="Rectangle 2">
            <a:extLst>
              <a:ext uri="{FF2B5EF4-FFF2-40B4-BE49-F238E27FC236}">
                <a16:creationId xmlns:a16="http://schemas.microsoft.com/office/drawing/2014/main" id="{FB3D4EBA-F8C6-702A-886B-779446A3BA0F}"/>
              </a:ext>
            </a:extLst>
          </p:cNvPr>
          <p:cNvSpPr/>
          <p:nvPr userDrawn="1"/>
        </p:nvSpPr>
        <p:spPr>
          <a:xfrm>
            <a:off x="22137" y="0"/>
            <a:ext cx="12192000" cy="4235458"/>
          </a:xfrm>
          <a:prstGeom prst="rect">
            <a:avLst/>
          </a:prstGeom>
          <a:gradFill>
            <a:gsLst>
              <a:gs pos="50000">
                <a:srgbClr val="FBFCFE">
                  <a:alpha val="59000"/>
                </a:srgbClr>
              </a:gs>
              <a:gs pos="0">
                <a:schemeClr val="accent1">
                  <a:lumMod val="5000"/>
                  <a:lumOff val="95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 name="Freeform: Shape 3">
            <a:extLst>
              <a:ext uri="{FF2B5EF4-FFF2-40B4-BE49-F238E27FC236}">
                <a16:creationId xmlns:a16="http://schemas.microsoft.com/office/drawing/2014/main" id="{45D69D72-4F13-7849-1208-25CBB7CE8367}"/>
              </a:ext>
            </a:extLst>
          </p:cNvPr>
          <p:cNvSpPr/>
          <p:nvPr userDrawn="1"/>
        </p:nvSpPr>
        <p:spPr>
          <a:xfrm>
            <a:off x="966015" y="0"/>
            <a:ext cx="10388600" cy="6858000"/>
          </a:xfrm>
          <a:custGeom>
            <a:avLst/>
            <a:gdLst>
              <a:gd name="connsiteX0" fmla="*/ 5194300 w 10388600"/>
              <a:gd name="connsiteY0" fmla="*/ 496875 h 6858000"/>
              <a:gd name="connsiteX1" fmla="*/ 2262175 w 10388600"/>
              <a:gd name="connsiteY1" fmla="*/ 3429000 h 6858000"/>
              <a:gd name="connsiteX2" fmla="*/ 5194300 w 10388600"/>
              <a:gd name="connsiteY2" fmla="*/ 6361126 h 6858000"/>
              <a:gd name="connsiteX3" fmla="*/ 8126425 w 10388600"/>
              <a:gd name="connsiteY3" fmla="*/ 3429000 h 6858000"/>
              <a:gd name="connsiteX4" fmla="*/ 5194300 w 10388600"/>
              <a:gd name="connsiteY4" fmla="*/ 496875 h 6858000"/>
              <a:gd name="connsiteX5" fmla="*/ 1294354 w 10388600"/>
              <a:gd name="connsiteY5" fmla="*/ 0 h 6858000"/>
              <a:gd name="connsiteX6" fmla="*/ 9094246 w 10388600"/>
              <a:gd name="connsiteY6" fmla="*/ 0 h 6858000"/>
              <a:gd name="connsiteX7" fmla="*/ 9202475 w 10388600"/>
              <a:gd name="connsiteY7" fmla="*/ 124943 h 6858000"/>
              <a:gd name="connsiteX8" fmla="*/ 10388600 w 10388600"/>
              <a:gd name="connsiteY8" fmla="*/ 3429000 h 6858000"/>
              <a:gd name="connsiteX9" fmla="*/ 9202475 w 10388600"/>
              <a:gd name="connsiteY9" fmla="*/ 6733057 h 6858000"/>
              <a:gd name="connsiteX10" fmla="*/ 9094246 w 10388600"/>
              <a:gd name="connsiteY10" fmla="*/ 6858000 h 6858000"/>
              <a:gd name="connsiteX11" fmla="*/ 1294354 w 10388600"/>
              <a:gd name="connsiteY11" fmla="*/ 6858000 h 6858000"/>
              <a:gd name="connsiteX12" fmla="*/ 1186126 w 10388600"/>
              <a:gd name="connsiteY12" fmla="*/ 6733057 h 6858000"/>
              <a:gd name="connsiteX13" fmla="*/ 0 w 10388600"/>
              <a:gd name="connsiteY13" fmla="*/ 3429000 h 6858000"/>
              <a:gd name="connsiteX14" fmla="*/ 1186126 w 10388600"/>
              <a:gd name="connsiteY14" fmla="*/ 1249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88600" h="6858000">
                <a:moveTo>
                  <a:pt x="5194300" y="496875"/>
                </a:moveTo>
                <a:cubicBezTo>
                  <a:pt x="3574932" y="496875"/>
                  <a:pt x="2262175" y="1809632"/>
                  <a:pt x="2262175" y="3429000"/>
                </a:cubicBezTo>
                <a:cubicBezTo>
                  <a:pt x="2262175" y="5048369"/>
                  <a:pt x="3574932" y="6361126"/>
                  <a:pt x="5194300" y="6361126"/>
                </a:cubicBezTo>
                <a:cubicBezTo>
                  <a:pt x="6813669" y="6361126"/>
                  <a:pt x="8126425" y="5048369"/>
                  <a:pt x="8126425" y="3429000"/>
                </a:cubicBezTo>
                <a:cubicBezTo>
                  <a:pt x="8126425" y="1809632"/>
                  <a:pt x="6813669" y="496875"/>
                  <a:pt x="5194300" y="496875"/>
                </a:cubicBezTo>
                <a:close/>
                <a:moveTo>
                  <a:pt x="1294354" y="0"/>
                </a:moveTo>
                <a:lnTo>
                  <a:pt x="9094246" y="0"/>
                </a:lnTo>
                <a:lnTo>
                  <a:pt x="9202475" y="124943"/>
                </a:lnTo>
                <a:cubicBezTo>
                  <a:pt x="9943472" y="1022824"/>
                  <a:pt x="10388600" y="2173930"/>
                  <a:pt x="10388600" y="3429000"/>
                </a:cubicBezTo>
                <a:cubicBezTo>
                  <a:pt x="10388600" y="4684071"/>
                  <a:pt x="9943472" y="5835176"/>
                  <a:pt x="9202475" y="6733057"/>
                </a:cubicBezTo>
                <a:lnTo>
                  <a:pt x="9094246" y="6858000"/>
                </a:lnTo>
                <a:lnTo>
                  <a:pt x="1294354" y="6858000"/>
                </a:lnTo>
                <a:lnTo>
                  <a:pt x="1186126" y="6733057"/>
                </a:lnTo>
                <a:cubicBezTo>
                  <a:pt x="445128" y="5835176"/>
                  <a:pt x="0" y="4684071"/>
                  <a:pt x="0" y="3429000"/>
                </a:cubicBezTo>
                <a:cubicBezTo>
                  <a:pt x="0" y="2173930"/>
                  <a:pt x="445128" y="1022824"/>
                  <a:pt x="1186126" y="124943"/>
                </a:cubicBezTo>
                <a:close/>
              </a:path>
            </a:pathLst>
          </a:custGeom>
          <a:gradFill>
            <a:gsLst>
              <a:gs pos="0">
                <a:schemeClr val="bg1">
                  <a:alpha val="76000"/>
                </a:schemeClr>
              </a:gs>
              <a:gs pos="100000">
                <a:schemeClr val="bg1">
                  <a:lumMod val="95000"/>
                  <a:alpha val="35000"/>
                </a:schemeClr>
              </a:gs>
            </a:gsLst>
            <a:lin ang="5400000" scaled="1"/>
          </a:gradFill>
          <a:ln>
            <a:solidFill>
              <a:schemeClr val="bg1">
                <a:alpha val="50000"/>
              </a:schemeClr>
            </a:solidFill>
          </a:ln>
          <a:effectLst>
            <a:outerShdw blurRad="431800" dist="317500" dir="5400000" algn="t" rotWithShape="0">
              <a:schemeClr val="accent1">
                <a:lumMod val="7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pic>
        <p:nvPicPr>
          <p:cNvPr id="5" name="Picture 4" descr="Logo, icon&#10;&#10;Description automatically generated">
            <a:extLst>
              <a:ext uri="{FF2B5EF4-FFF2-40B4-BE49-F238E27FC236}">
                <a16:creationId xmlns:a16="http://schemas.microsoft.com/office/drawing/2014/main" id="{4AA48A51-1039-939A-E57A-7BB8C5BF161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90518" y="310060"/>
            <a:ext cx="1977529" cy="1809686"/>
          </a:xfrm>
          <a:prstGeom prst="rect">
            <a:avLst/>
          </a:prstGeom>
        </p:spPr>
      </p:pic>
      <p:pic>
        <p:nvPicPr>
          <p:cNvPr id="6" name="Picture 5">
            <a:extLst>
              <a:ext uri="{FF2B5EF4-FFF2-40B4-BE49-F238E27FC236}">
                <a16:creationId xmlns:a16="http://schemas.microsoft.com/office/drawing/2014/main" id="{69892551-42CA-4947-45C7-751048E7C47C}"/>
              </a:ext>
            </a:extLst>
          </p:cNvPr>
          <p:cNvPicPr>
            <a:picLocks noChangeAspect="1"/>
          </p:cNvPicPr>
          <p:nvPr userDrawn="1"/>
        </p:nvPicPr>
        <p:blipFill>
          <a:blip r:embed="rId4" cstate="screen"/>
          <a:stretch>
            <a:fillRect/>
          </a:stretch>
        </p:blipFill>
        <p:spPr>
          <a:xfrm>
            <a:off x="4293432" y="310060"/>
            <a:ext cx="1392494" cy="1809686"/>
          </a:xfrm>
          <a:prstGeom prst="rect">
            <a:avLst/>
          </a:prstGeom>
          <a:effectLst/>
        </p:spPr>
      </p:pic>
      <p:sp>
        <p:nvSpPr>
          <p:cNvPr id="7" name="Title 6">
            <a:extLst>
              <a:ext uri="{FF2B5EF4-FFF2-40B4-BE49-F238E27FC236}">
                <a16:creationId xmlns:a16="http://schemas.microsoft.com/office/drawing/2014/main" id="{17B9F2C0-6523-38DF-A5A4-0C4A3DAF17DD}"/>
              </a:ext>
            </a:extLst>
          </p:cNvPr>
          <p:cNvSpPr>
            <a:spLocks noGrp="1"/>
          </p:cNvSpPr>
          <p:nvPr>
            <p:ph type="title"/>
          </p:nvPr>
        </p:nvSpPr>
        <p:spPr>
          <a:xfrm>
            <a:off x="837385" y="2514820"/>
            <a:ext cx="10515600" cy="1325563"/>
          </a:xfrm>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40276518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22_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D060DC4-E10E-4171-9AAD-EDBF74882DFC}"/>
              </a:ext>
            </a:extLst>
          </p:cNvPr>
          <p:cNvSpPr/>
          <p:nvPr userDrawn="1"/>
        </p:nvSpPr>
        <p:spPr>
          <a:xfrm>
            <a:off x="377374" y="310243"/>
            <a:ext cx="11437257" cy="6237515"/>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1"/>
          </a:p>
        </p:txBody>
      </p:sp>
      <p:sp>
        <p:nvSpPr>
          <p:cNvPr id="19" name="Rectangle 18">
            <a:extLst>
              <a:ext uri="{FF2B5EF4-FFF2-40B4-BE49-F238E27FC236}">
                <a16:creationId xmlns:a16="http://schemas.microsoft.com/office/drawing/2014/main" id="{4576BD17-B0D3-C02C-9A5E-6872416385A8}"/>
              </a:ext>
            </a:extLst>
          </p:cNvPr>
          <p:cNvSpPr/>
          <p:nvPr userDrawn="1"/>
        </p:nvSpPr>
        <p:spPr>
          <a:xfrm>
            <a:off x="219223" y="5578821"/>
            <a:ext cx="215444" cy="4882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grpSp>
        <p:nvGrpSpPr>
          <p:cNvPr id="12" name="Group 11">
            <a:extLst>
              <a:ext uri="{FF2B5EF4-FFF2-40B4-BE49-F238E27FC236}">
                <a16:creationId xmlns:a16="http://schemas.microsoft.com/office/drawing/2014/main" id="{31B458F4-35C7-AD5F-5AA7-BDC4F4EDC30A}"/>
              </a:ext>
            </a:extLst>
          </p:cNvPr>
          <p:cNvGrpSpPr/>
          <p:nvPr userDrawn="1"/>
        </p:nvGrpSpPr>
        <p:grpSpPr>
          <a:xfrm>
            <a:off x="364694" y="5567204"/>
            <a:ext cx="371689" cy="1557856"/>
            <a:chOff x="140936" y="5300142"/>
            <a:chExt cx="371688" cy="1557856"/>
          </a:xfrm>
          <a:solidFill>
            <a:schemeClr val="bg1"/>
          </a:solidFill>
        </p:grpSpPr>
        <p:cxnSp>
          <p:nvCxnSpPr>
            <p:cNvPr id="17" name="Straight Connector 16">
              <a:extLst>
                <a:ext uri="{FF2B5EF4-FFF2-40B4-BE49-F238E27FC236}">
                  <a16:creationId xmlns:a16="http://schemas.microsoft.com/office/drawing/2014/main" id="{2F5E58FF-8EDC-065C-780F-EDECCB867BCF}"/>
                </a:ext>
              </a:extLst>
            </p:cNvPr>
            <p:cNvCxnSpPr>
              <a:cxnSpLocks/>
            </p:cNvCxnSpPr>
            <p:nvPr/>
          </p:nvCxnSpPr>
          <p:spPr>
            <a:xfrm flipV="1">
              <a:off x="140936" y="5300142"/>
              <a:ext cx="0" cy="586513"/>
            </a:xfrm>
            <a:prstGeom prst="line">
              <a:avLst/>
            </a:prstGeom>
            <a:grpFill/>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1E543493-3E76-C89E-5D7E-946DA02D0FA8}"/>
                </a:ext>
              </a:extLst>
            </p:cNvPr>
            <p:cNvSpPr/>
            <p:nvPr/>
          </p:nvSpPr>
          <p:spPr>
            <a:xfrm rot="10800000">
              <a:off x="195756" y="6699563"/>
              <a:ext cx="316868" cy="158435"/>
            </a:xfrm>
            <a:custGeom>
              <a:avLst/>
              <a:gdLst>
                <a:gd name="connsiteX0" fmla="*/ 0 w 388388"/>
                <a:gd name="connsiteY0" fmla="*/ 0 h 194195"/>
                <a:gd name="connsiteX1" fmla="*/ 388388 w 388388"/>
                <a:gd name="connsiteY1" fmla="*/ 0 h 194195"/>
                <a:gd name="connsiteX2" fmla="*/ 388388 w 388388"/>
                <a:gd name="connsiteY2" fmla="*/ 1 h 194195"/>
                <a:gd name="connsiteX3" fmla="*/ 194194 w 388388"/>
                <a:gd name="connsiteY3" fmla="*/ 194195 h 194195"/>
                <a:gd name="connsiteX4" fmla="*/ 0 w 388388"/>
                <a:gd name="connsiteY4" fmla="*/ 1 h 194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8388" h="194195">
                  <a:moveTo>
                    <a:pt x="0" y="0"/>
                  </a:moveTo>
                  <a:lnTo>
                    <a:pt x="388388" y="0"/>
                  </a:lnTo>
                  <a:lnTo>
                    <a:pt x="388388" y="1"/>
                  </a:lnTo>
                  <a:cubicBezTo>
                    <a:pt x="388388" y="107251"/>
                    <a:pt x="301444" y="194195"/>
                    <a:pt x="194194" y="194195"/>
                  </a:cubicBezTo>
                  <a:cubicBezTo>
                    <a:pt x="86944" y="194195"/>
                    <a:pt x="0" y="107251"/>
                    <a:pt x="0" y="1"/>
                  </a:cubicBezTo>
                  <a:close/>
                </a:path>
              </a:pathLst>
            </a:custGeom>
            <a:solidFill>
              <a:srgbClr val="FFFF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sz="1351"/>
            </a:p>
          </p:txBody>
        </p:sp>
      </p:grpSp>
      <p:pic>
        <p:nvPicPr>
          <p:cNvPr id="20" name="Picture 19" descr="Logo, icon&#10;&#10;Description automatically generated">
            <a:extLst>
              <a:ext uri="{FF2B5EF4-FFF2-40B4-BE49-F238E27FC236}">
                <a16:creationId xmlns:a16="http://schemas.microsoft.com/office/drawing/2014/main" id="{32E4D591-E381-1FE3-AAC6-5A02A242CE7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61975" y="144810"/>
            <a:ext cx="499500" cy="457105"/>
          </a:xfrm>
          <a:prstGeom prst="rect">
            <a:avLst/>
          </a:prstGeom>
          <a:solidFill>
            <a:schemeClr val="bg1"/>
          </a:solidFill>
        </p:spPr>
      </p:pic>
    </p:spTree>
    <p:extLst>
      <p:ext uri="{BB962C8B-B14F-4D97-AF65-F5344CB8AC3E}">
        <p14:creationId xmlns:p14="http://schemas.microsoft.com/office/powerpoint/2010/main" val="77208508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Main Layou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D638356-66F4-4B7C-B87C-5B13674596D6}"/>
              </a:ext>
            </a:extLst>
          </p:cNvPr>
          <p:cNvSpPr/>
          <p:nvPr userDrawn="1"/>
        </p:nvSpPr>
        <p:spPr>
          <a:xfrm>
            <a:off x="464457" y="333375"/>
            <a:ext cx="11340213" cy="6191250"/>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Rectangle 1">
            <a:extLst>
              <a:ext uri="{FF2B5EF4-FFF2-40B4-BE49-F238E27FC236}">
                <a16:creationId xmlns:a16="http://schemas.microsoft.com/office/drawing/2014/main" id="{9A1B99F9-C7E5-BC86-ED23-2732D47BF637}"/>
              </a:ext>
            </a:extLst>
          </p:cNvPr>
          <p:cNvSpPr/>
          <p:nvPr userDrawn="1"/>
        </p:nvSpPr>
        <p:spPr>
          <a:xfrm>
            <a:off x="11646240" y="5469938"/>
            <a:ext cx="215444" cy="5870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77077CA1-A53E-4766-765D-49E76B90D418}"/>
              </a:ext>
            </a:extLst>
          </p:cNvPr>
          <p:cNvGrpSpPr/>
          <p:nvPr userDrawn="1"/>
        </p:nvGrpSpPr>
        <p:grpSpPr>
          <a:xfrm>
            <a:off x="11646240" y="3607638"/>
            <a:ext cx="316868" cy="3250360"/>
            <a:chOff x="195756" y="3607638"/>
            <a:chExt cx="316868" cy="3250360"/>
          </a:xfrm>
          <a:solidFill>
            <a:schemeClr val="bg1"/>
          </a:solidFill>
        </p:grpSpPr>
        <p:grpSp>
          <p:nvGrpSpPr>
            <p:cNvPr id="16" name="Group 15">
              <a:extLst>
                <a:ext uri="{FF2B5EF4-FFF2-40B4-BE49-F238E27FC236}">
                  <a16:creationId xmlns:a16="http://schemas.microsoft.com/office/drawing/2014/main" id="{25A773B9-BC5C-45F8-E13C-28D021E86DBB}"/>
                </a:ext>
              </a:extLst>
            </p:cNvPr>
            <p:cNvGrpSpPr/>
            <p:nvPr/>
          </p:nvGrpSpPr>
          <p:grpSpPr>
            <a:xfrm rot="16200000">
              <a:off x="-1131482" y="4985557"/>
              <a:ext cx="2971355" cy="215518"/>
              <a:chOff x="684935" y="6087595"/>
              <a:chExt cx="2971355" cy="215518"/>
            </a:xfrm>
            <a:grpFill/>
            <a:effectLst/>
          </p:grpSpPr>
          <p:sp>
            <p:nvSpPr>
              <p:cNvPr id="18" name="TextBox 17">
                <a:extLst>
                  <a:ext uri="{FF2B5EF4-FFF2-40B4-BE49-F238E27FC236}">
                    <a16:creationId xmlns:a16="http://schemas.microsoft.com/office/drawing/2014/main" id="{2E6EF43A-8087-CDCD-DF8C-C3C73888412F}"/>
                  </a:ext>
                </a:extLst>
              </p:cNvPr>
              <p:cNvSpPr txBox="1"/>
              <p:nvPr/>
            </p:nvSpPr>
            <p:spPr>
              <a:xfrm>
                <a:off x="684935" y="6087595"/>
                <a:ext cx="593432" cy="215444"/>
              </a:xfrm>
              <a:prstGeom prst="rect">
                <a:avLst/>
              </a:prstGeom>
              <a:grpFill/>
              <a:effectLst/>
            </p:spPr>
            <p:txBody>
              <a:bodyPr wrap="none" rtlCol="0">
                <a:spAutoFit/>
              </a:bodyPr>
              <a:lstStyle/>
              <a:p>
                <a:r>
                  <a:rPr lang="id-ID" sz="800" b="1" spc="300">
                    <a:solidFill>
                      <a:schemeClr val="tx2">
                        <a:lumMod val="75000"/>
                      </a:schemeClr>
                    </a:solidFill>
                    <a:latin typeface="Poppins" panose="00000500000000000000" pitchFamily="2" charset="0"/>
                    <a:cs typeface="Poppins" panose="00000500000000000000" pitchFamily="2" charset="0"/>
                  </a:rPr>
                  <a:t>202</a:t>
                </a:r>
                <a:r>
                  <a:rPr lang="en-ID" sz="800" b="1" spc="300">
                    <a:solidFill>
                      <a:schemeClr val="tx2">
                        <a:lumMod val="75000"/>
                      </a:schemeClr>
                    </a:solidFill>
                    <a:latin typeface="Poppins" panose="00000500000000000000" pitchFamily="2" charset="0"/>
                    <a:cs typeface="Poppins" panose="00000500000000000000" pitchFamily="2" charset="0"/>
                  </a:rPr>
                  <a:t>4</a:t>
                </a:r>
                <a:endParaRPr lang="id-ID" sz="800" b="1" spc="300">
                  <a:solidFill>
                    <a:schemeClr val="tx2">
                      <a:lumMod val="75000"/>
                    </a:schemeClr>
                  </a:solidFill>
                  <a:latin typeface="Poppins" panose="00000500000000000000" pitchFamily="2" charset="0"/>
                  <a:cs typeface="Poppins" panose="00000500000000000000" pitchFamily="2" charset="0"/>
                </a:endParaRPr>
              </a:p>
            </p:txBody>
          </p:sp>
          <p:cxnSp>
            <p:nvCxnSpPr>
              <p:cNvPr id="20" name="Straight Connector 19">
                <a:extLst>
                  <a:ext uri="{FF2B5EF4-FFF2-40B4-BE49-F238E27FC236}">
                    <a16:creationId xmlns:a16="http://schemas.microsoft.com/office/drawing/2014/main" id="{F2572716-69BD-9984-C886-9FF980C89F9B}"/>
                  </a:ext>
                </a:extLst>
              </p:cNvPr>
              <p:cNvCxnSpPr>
                <a:cxnSpLocks/>
              </p:cNvCxnSpPr>
              <p:nvPr/>
            </p:nvCxnSpPr>
            <p:spPr>
              <a:xfrm>
                <a:off x="1266620" y="6195317"/>
                <a:ext cx="258883" cy="0"/>
              </a:xfrm>
              <a:prstGeom prst="line">
                <a:avLst/>
              </a:prstGeom>
              <a:grpFill/>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F647FFE7-498E-07F2-5B21-120D3E11FC8F}"/>
                  </a:ext>
                </a:extLst>
              </p:cNvPr>
              <p:cNvSpPr txBox="1"/>
              <p:nvPr/>
            </p:nvSpPr>
            <p:spPr>
              <a:xfrm>
                <a:off x="1631377" y="6087669"/>
                <a:ext cx="2024913" cy="215444"/>
              </a:xfrm>
              <a:prstGeom prst="rect">
                <a:avLst/>
              </a:prstGeom>
              <a:grpFill/>
              <a:effectLst/>
            </p:spPr>
            <p:txBody>
              <a:bodyPr wrap="none" rtlCol="0">
                <a:spAutoFit/>
              </a:bodyPr>
              <a:lstStyle/>
              <a:p>
                <a:r>
                  <a:rPr lang="en-US" sz="800" spc="300">
                    <a:solidFill>
                      <a:schemeClr val="tx2">
                        <a:lumMod val="75000"/>
                      </a:schemeClr>
                    </a:solidFill>
                    <a:latin typeface="Poppins" panose="00000500000000000000" pitchFamily="2" charset="0"/>
                    <a:cs typeface="Poppins" panose="00000500000000000000" pitchFamily="2" charset="0"/>
                  </a:rPr>
                  <a:t>Predictive Maintenance</a:t>
                </a:r>
                <a:endParaRPr lang="id-ID" sz="800" spc="300">
                  <a:solidFill>
                    <a:schemeClr val="tx2">
                      <a:lumMod val="75000"/>
                    </a:schemeClr>
                  </a:solidFill>
                  <a:latin typeface="Poppins" panose="00000500000000000000" pitchFamily="2" charset="0"/>
                  <a:cs typeface="Poppins" panose="00000500000000000000" pitchFamily="2" charset="0"/>
                </a:endParaRPr>
              </a:p>
            </p:txBody>
          </p:sp>
        </p:grpSp>
        <p:sp>
          <p:nvSpPr>
            <p:cNvPr id="17" name="Freeform: Shape 16">
              <a:extLst>
                <a:ext uri="{FF2B5EF4-FFF2-40B4-BE49-F238E27FC236}">
                  <a16:creationId xmlns:a16="http://schemas.microsoft.com/office/drawing/2014/main" id="{8307900E-6B3D-B9F9-6CA3-FD8C722603F6}"/>
                </a:ext>
              </a:extLst>
            </p:cNvPr>
            <p:cNvSpPr/>
            <p:nvPr/>
          </p:nvSpPr>
          <p:spPr>
            <a:xfrm rot="10800000">
              <a:off x="195756" y="6699563"/>
              <a:ext cx="316868" cy="158435"/>
            </a:xfrm>
            <a:custGeom>
              <a:avLst/>
              <a:gdLst>
                <a:gd name="connsiteX0" fmla="*/ 0 w 388388"/>
                <a:gd name="connsiteY0" fmla="*/ 0 h 194195"/>
                <a:gd name="connsiteX1" fmla="*/ 388388 w 388388"/>
                <a:gd name="connsiteY1" fmla="*/ 0 h 194195"/>
                <a:gd name="connsiteX2" fmla="*/ 388388 w 388388"/>
                <a:gd name="connsiteY2" fmla="*/ 1 h 194195"/>
                <a:gd name="connsiteX3" fmla="*/ 194194 w 388388"/>
                <a:gd name="connsiteY3" fmla="*/ 194195 h 194195"/>
                <a:gd name="connsiteX4" fmla="*/ 0 w 388388"/>
                <a:gd name="connsiteY4" fmla="*/ 1 h 194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8388" h="194195">
                  <a:moveTo>
                    <a:pt x="0" y="0"/>
                  </a:moveTo>
                  <a:lnTo>
                    <a:pt x="388388" y="0"/>
                  </a:lnTo>
                  <a:lnTo>
                    <a:pt x="388388" y="1"/>
                  </a:lnTo>
                  <a:cubicBezTo>
                    <a:pt x="388388" y="107251"/>
                    <a:pt x="301444" y="194195"/>
                    <a:pt x="194194" y="194195"/>
                  </a:cubicBezTo>
                  <a:cubicBezTo>
                    <a:pt x="86944" y="194195"/>
                    <a:pt x="0" y="107251"/>
                    <a:pt x="0" y="1"/>
                  </a:cubicBezTo>
                  <a:close/>
                </a:path>
              </a:pathLst>
            </a:custGeom>
            <a:solidFill>
              <a:srgbClr val="FFFF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grpSp>
      <p:pic>
        <p:nvPicPr>
          <p:cNvPr id="11" name="Picture 10">
            <a:extLst>
              <a:ext uri="{FF2B5EF4-FFF2-40B4-BE49-F238E27FC236}">
                <a16:creationId xmlns:a16="http://schemas.microsoft.com/office/drawing/2014/main" id="{B54B2119-3011-D3A4-C95B-FC16EF467E35}"/>
              </a:ext>
            </a:extLst>
          </p:cNvPr>
          <p:cNvPicPr>
            <a:picLocks noChangeAspect="1"/>
          </p:cNvPicPr>
          <p:nvPr userDrawn="1"/>
        </p:nvPicPr>
        <p:blipFill>
          <a:blip r:embed="rId2"/>
          <a:srcRect/>
          <a:stretch/>
        </p:blipFill>
        <p:spPr>
          <a:xfrm>
            <a:off x="11526429" y="68659"/>
            <a:ext cx="556483" cy="529432"/>
          </a:xfrm>
          <a:prstGeom prst="rect">
            <a:avLst/>
          </a:prstGeom>
          <a:solidFill>
            <a:schemeClr val="bg1"/>
          </a:solidFill>
        </p:spPr>
      </p:pic>
    </p:spTree>
    <p:extLst>
      <p:ext uri="{BB962C8B-B14F-4D97-AF65-F5344CB8AC3E}">
        <p14:creationId xmlns:p14="http://schemas.microsoft.com/office/powerpoint/2010/main" val="145641425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_Blank - Black">
    <p:bg>
      <p:bgRef idx="1001">
        <a:schemeClr val="bg1"/>
      </p:bgRef>
    </p:bg>
    <p:spTree>
      <p:nvGrpSpPr>
        <p:cNvPr id="1" name=""/>
        <p:cNvGrpSpPr/>
        <p:nvPr/>
      </p:nvGrpSpPr>
      <p:grpSpPr>
        <a:xfrm>
          <a:off x="0" y="0"/>
          <a:ext cx="0" cy="0"/>
          <a:chOff x="0" y="0"/>
          <a:chExt cx="0" cy="0"/>
        </a:xfrm>
      </p:grpSpPr>
      <p:sp>
        <p:nvSpPr>
          <p:cNvPr id="16" name="Freeform 14">
            <a:extLst>
              <a:ext uri="{FF2B5EF4-FFF2-40B4-BE49-F238E27FC236}">
                <a16:creationId xmlns:a16="http://schemas.microsoft.com/office/drawing/2014/main" id="{8E0AEA18-B8F4-EAF7-0F60-ED0DC5245481}"/>
              </a:ext>
            </a:extLst>
          </p:cNvPr>
          <p:cNvSpPr/>
          <p:nvPr userDrawn="1"/>
        </p:nvSpPr>
        <p:spPr>
          <a:xfrm rot="10800000">
            <a:off x="8714519" y="-2368"/>
            <a:ext cx="3473256" cy="3431367"/>
          </a:xfrm>
          <a:custGeom>
            <a:avLst/>
            <a:gdLst>
              <a:gd name="connsiteX0" fmla="*/ 0 w 4385245"/>
              <a:gd name="connsiteY0" fmla="*/ 0 h 4332357"/>
              <a:gd name="connsiteX1" fmla="*/ 15878 w 4385245"/>
              <a:gd name="connsiteY1" fmla="*/ 25074 h 4332357"/>
              <a:gd name="connsiteX2" fmla="*/ 55993 w 4385245"/>
              <a:gd name="connsiteY2" fmla="*/ 103364 h 4332357"/>
              <a:gd name="connsiteX3" fmla="*/ 87850 w 4385245"/>
              <a:gd name="connsiteY3" fmla="*/ 184937 h 4332357"/>
              <a:gd name="connsiteX4" fmla="*/ 115066 w 4385245"/>
              <a:gd name="connsiteY4" fmla="*/ 269956 h 4332357"/>
              <a:gd name="connsiteX5" fmla="*/ 138019 w 4385245"/>
              <a:gd name="connsiteY5" fmla="*/ 358897 h 4332357"/>
              <a:gd name="connsiteX6" fmla="*/ 156113 w 4385245"/>
              <a:gd name="connsiteY6" fmla="*/ 455412 h 4332357"/>
              <a:gd name="connsiteX7" fmla="*/ 173775 w 4385245"/>
              <a:gd name="connsiteY7" fmla="*/ 556032 h 4332357"/>
              <a:gd name="connsiteX8" fmla="*/ 187415 w 4385245"/>
              <a:gd name="connsiteY8" fmla="*/ 656232 h 4332357"/>
              <a:gd name="connsiteX9" fmla="*/ 200194 w 4385245"/>
              <a:gd name="connsiteY9" fmla="*/ 764643 h 4332357"/>
              <a:gd name="connsiteX10" fmla="*/ 240726 w 4385245"/>
              <a:gd name="connsiteY10" fmla="*/ 1221647 h 4332357"/>
              <a:gd name="connsiteX11" fmla="*/ 267328 w 4385245"/>
              <a:gd name="connsiteY11" fmla="*/ 1467205 h 4332357"/>
              <a:gd name="connsiteX12" fmla="*/ 286443 w 4385245"/>
              <a:gd name="connsiteY12" fmla="*/ 1592670 h 4332357"/>
              <a:gd name="connsiteX13" fmla="*/ 309366 w 4385245"/>
              <a:gd name="connsiteY13" fmla="*/ 1718535 h 4332357"/>
              <a:gd name="connsiteX14" fmla="*/ 336089 w 4385245"/>
              <a:gd name="connsiteY14" fmla="*/ 1848951 h 4332357"/>
              <a:gd name="connsiteX15" fmla="*/ 367051 w 4385245"/>
              <a:gd name="connsiteY15" fmla="*/ 1975661 h 4332357"/>
              <a:gd name="connsiteX16" fmla="*/ 405623 w 4385245"/>
              <a:gd name="connsiteY16" fmla="*/ 2107322 h 4332357"/>
              <a:gd name="connsiteX17" fmla="*/ 448003 w 4385245"/>
              <a:gd name="connsiteY17" fmla="*/ 2239384 h 4332357"/>
              <a:gd name="connsiteX18" fmla="*/ 498634 w 4385245"/>
              <a:gd name="connsiteY18" fmla="*/ 2372313 h 4332357"/>
              <a:gd name="connsiteX19" fmla="*/ 557093 w 4385245"/>
              <a:gd name="connsiteY19" fmla="*/ 2506063 h 4332357"/>
              <a:gd name="connsiteX20" fmla="*/ 623381 w 4385245"/>
              <a:gd name="connsiteY20" fmla="*/ 2640637 h 4332357"/>
              <a:gd name="connsiteX21" fmla="*/ 698352 w 4385245"/>
              <a:gd name="connsiteY21" fmla="*/ 2771972 h 4332357"/>
              <a:gd name="connsiteX22" fmla="*/ 781581 w 4385245"/>
              <a:gd name="connsiteY22" fmla="*/ 2900024 h 4332357"/>
              <a:gd name="connsiteX23" fmla="*/ 861632 w 4385245"/>
              <a:gd name="connsiteY23" fmla="*/ 3019655 h 4332357"/>
              <a:gd name="connsiteX24" fmla="*/ 942977 w 4385245"/>
              <a:gd name="connsiteY24" fmla="*/ 3126970 h 4332357"/>
              <a:gd name="connsiteX25" fmla="*/ 1024965 w 4385245"/>
              <a:gd name="connsiteY25" fmla="*/ 3230200 h 4332357"/>
              <a:gd name="connsiteX26" fmla="*/ 1108013 w 4385245"/>
              <a:gd name="connsiteY26" fmla="*/ 3321303 h 4332357"/>
              <a:gd name="connsiteX27" fmla="*/ 1195945 w 4385245"/>
              <a:gd name="connsiteY27" fmla="*/ 3404618 h 4332357"/>
              <a:gd name="connsiteX28" fmla="*/ 1280719 w 4385245"/>
              <a:gd name="connsiteY28" fmla="*/ 3479298 h 4332357"/>
              <a:gd name="connsiteX29" fmla="*/ 1366332 w 4385245"/>
              <a:gd name="connsiteY29" fmla="*/ 3545981 h 4332357"/>
              <a:gd name="connsiteX30" fmla="*/ 1452592 w 4385245"/>
              <a:gd name="connsiteY30" fmla="*/ 3608579 h 4332357"/>
              <a:gd name="connsiteX31" fmla="*/ 1543521 w 4385245"/>
              <a:gd name="connsiteY31" fmla="*/ 3663366 h 4332357"/>
              <a:gd name="connsiteX32" fmla="*/ 1630861 w 4385245"/>
              <a:gd name="connsiteY32" fmla="*/ 3713625 h 4332357"/>
              <a:gd name="connsiteX33" fmla="*/ 1722632 w 4385245"/>
              <a:gd name="connsiteY33" fmla="*/ 3760414 h 4332357"/>
              <a:gd name="connsiteX34" fmla="*/ 1815265 w 4385245"/>
              <a:gd name="connsiteY34" fmla="*/ 3798992 h 4332357"/>
              <a:gd name="connsiteX35" fmla="*/ 1912348 w 4385245"/>
              <a:gd name="connsiteY35" fmla="*/ 3833887 h 4332357"/>
              <a:gd name="connsiteX36" fmla="*/ 2009864 w 4385245"/>
              <a:gd name="connsiteY36" fmla="*/ 3864674 h 4332357"/>
              <a:gd name="connsiteX37" fmla="*/ 2107810 w 4385245"/>
              <a:gd name="connsiteY37" fmla="*/ 3891355 h 4332357"/>
              <a:gd name="connsiteX38" fmla="*/ 2206168 w 4385245"/>
              <a:gd name="connsiteY38" fmla="*/ 3914147 h 4332357"/>
              <a:gd name="connsiteX39" fmla="*/ 2308355 w 4385245"/>
              <a:gd name="connsiteY39" fmla="*/ 3937123 h 4332357"/>
              <a:gd name="connsiteX40" fmla="*/ 2518421 w 4385245"/>
              <a:gd name="connsiteY40" fmla="*/ 3971653 h 4332357"/>
              <a:gd name="connsiteX41" fmla="*/ 2736770 w 4385245"/>
              <a:gd name="connsiteY41" fmla="*/ 4002685 h 4332357"/>
              <a:gd name="connsiteX42" fmla="*/ 2963355 w 4385245"/>
              <a:gd name="connsiteY42" fmla="*/ 4030648 h 4332357"/>
              <a:gd name="connsiteX43" fmla="*/ 3201999 w 4385245"/>
              <a:gd name="connsiteY43" fmla="*/ 4059880 h 4332357"/>
              <a:gd name="connsiteX44" fmla="*/ 3451843 w 4385245"/>
              <a:gd name="connsiteY44" fmla="*/ 4098591 h 4332357"/>
              <a:gd name="connsiteX45" fmla="*/ 3713123 w 4385245"/>
              <a:gd name="connsiteY45" fmla="*/ 4142437 h 4332357"/>
              <a:gd name="connsiteX46" fmla="*/ 3847448 w 4385245"/>
              <a:gd name="connsiteY46" fmla="*/ 4169008 h 4332357"/>
              <a:gd name="connsiteX47" fmla="*/ 3985601 w 4385245"/>
              <a:gd name="connsiteY47" fmla="*/ 4195762 h 4332357"/>
              <a:gd name="connsiteX48" fmla="*/ 4122460 w 4385245"/>
              <a:gd name="connsiteY48" fmla="*/ 4234837 h 4332357"/>
              <a:gd name="connsiteX49" fmla="*/ 4251062 w 4385245"/>
              <a:gd name="connsiteY49" fmla="*/ 4277195 h 4332357"/>
              <a:gd name="connsiteX50" fmla="*/ 4374801 w 4385245"/>
              <a:gd name="connsiteY50" fmla="*/ 4327126 h 4332357"/>
              <a:gd name="connsiteX51" fmla="*/ 4385245 w 4385245"/>
              <a:gd name="connsiteY51" fmla="*/ 4332357 h 4332357"/>
              <a:gd name="connsiteX52" fmla="*/ 0 w 4385245"/>
              <a:gd name="connsiteY52" fmla="*/ 4332357 h 4332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4385245" h="4332357">
                <a:moveTo>
                  <a:pt x="0" y="0"/>
                </a:moveTo>
                <a:lnTo>
                  <a:pt x="15878" y="25074"/>
                </a:lnTo>
                <a:lnTo>
                  <a:pt x="55993" y="103364"/>
                </a:lnTo>
                <a:lnTo>
                  <a:pt x="87850" y="184937"/>
                </a:lnTo>
                <a:lnTo>
                  <a:pt x="115066" y="269956"/>
                </a:lnTo>
                <a:lnTo>
                  <a:pt x="138019" y="358897"/>
                </a:lnTo>
                <a:lnTo>
                  <a:pt x="156113" y="455412"/>
                </a:lnTo>
                <a:lnTo>
                  <a:pt x="173775" y="556032"/>
                </a:lnTo>
                <a:lnTo>
                  <a:pt x="187415" y="656232"/>
                </a:lnTo>
                <a:lnTo>
                  <a:pt x="200194" y="764643"/>
                </a:lnTo>
                <a:lnTo>
                  <a:pt x="240726" y="1221647"/>
                </a:lnTo>
                <a:lnTo>
                  <a:pt x="267328" y="1467205"/>
                </a:lnTo>
                <a:lnTo>
                  <a:pt x="286443" y="1592670"/>
                </a:lnTo>
                <a:lnTo>
                  <a:pt x="309366" y="1718535"/>
                </a:lnTo>
                <a:lnTo>
                  <a:pt x="336089" y="1848951"/>
                </a:lnTo>
                <a:lnTo>
                  <a:pt x="367051" y="1975661"/>
                </a:lnTo>
                <a:lnTo>
                  <a:pt x="405623" y="2107322"/>
                </a:lnTo>
                <a:lnTo>
                  <a:pt x="448003" y="2239384"/>
                </a:lnTo>
                <a:lnTo>
                  <a:pt x="498634" y="2372313"/>
                </a:lnTo>
                <a:lnTo>
                  <a:pt x="557093" y="2506063"/>
                </a:lnTo>
                <a:lnTo>
                  <a:pt x="623381" y="2640637"/>
                </a:lnTo>
                <a:lnTo>
                  <a:pt x="698352" y="2771972"/>
                </a:lnTo>
                <a:lnTo>
                  <a:pt x="781581" y="2900024"/>
                </a:lnTo>
                <a:lnTo>
                  <a:pt x="861632" y="3019655"/>
                </a:lnTo>
                <a:lnTo>
                  <a:pt x="942977" y="3126970"/>
                </a:lnTo>
                <a:lnTo>
                  <a:pt x="1024965" y="3230200"/>
                </a:lnTo>
                <a:lnTo>
                  <a:pt x="1108013" y="3321303"/>
                </a:lnTo>
                <a:lnTo>
                  <a:pt x="1195945" y="3404618"/>
                </a:lnTo>
                <a:lnTo>
                  <a:pt x="1280719" y="3479298"/>
                </a:lnTo>
                <a:lnTo>
                  <a:pt x="1366332" y="3545981"/>
                </a:lnTo>
                <a:lnTo>
                  <a:pt x="1452592" y="3608579"/>
                </a:lnTo>
                <a:lnTo>
                  <a:pt x="1543521" y="3663366"/>
                </a:lnTo>
                <a:lnTo>
                  <a:pt x="1630861" y="3713625"/>
                </a:lnTo>
                <a:lnTo>
                  <a:pt x="1722632" y="3760414"/>
                </a:lnTo>
                <a:lnTo>
                  <a:pt x="1815265" y="3798992"/>
                </a:lnTo>
                <a:lnTo>
                  <a:pt x="1912348" y="3833887"/>
                </a:lnTo>
                <a:lnTo>
                  <a:pt x="2009864" y="3864674"/>
                </a:lnTo>
                <a:lnTo>
                  <a:pt x="2107810" y="3891355"/>
                </a:lnTo>
                <a:lnTo>
                  <a:pt x="2206168" y="3914147"/>
                </a:lnTo>
                <a:lnTo>
                  <a:pt x="2308355" y="3937123"/>
                </a:lnTo>
                <a:lnTo>
                  <a:pt x="2518421" y="3971653"/>
                </a:lnTo>
                <a:lnTo>
                  <a:pt x="2736770" y="4002685"/>
                </a:lnTo>
                <a:lnTo>
                  <a:pt x="2963355" y="4030648"/>
                </a:lnTo>
                <a:lnTo>
                  <a:pt x="3201999" y="4059880"/>
                </a:lnTo>
                <a:lnTo>
                  <a:pt x="3451843" y="4098591"/>
                </a:lnTo>
                <a:lnTo>
                  <a:pt x="3713123" y="4142437"/>
                </a:lnTo>
                <a:lnTo>
                  <a:pt x="3847448" y="4169008"/>
                </a:lnTo>
                <a:lnTo>
                  <a:pt x="3985601" y="4195762"/>
                </a:lnTo>
                <a:lnTo>
                  <a:pt x="4122460" y="4234837"/>
                </a:lnTo>
                <a:lnTo>
                  <a:pt x="4251062" y="4277195"/>
                </a:lnTo>
                <a:lnTo>
                  <a:pt x="4374801" y="4327126"/>
                </a:lnTo>
                <a:lnTo>
                  <a:pt x="4385245" y="4332357"/>
                </a:lnTo>
                <a:lnTo>
                  <a:pt x="0" y="4332357"/>
                </a:lnTo>
                <a:close/>
              </a:path>
            </a:pathLst>
          </a:custGeom>
          <a:gradFill flip="none" rotWithShape="1">
            <a:gsLst>
              <a:gs pos="0">
                <a:srgbClr val="221F20">
                  <a:alpha val="15000"/>
                </a:srgbClr>
              </a:gs>
              <a:gs pos="48000">
                <a:srgbClr val="2F372F">
                  <a:alpha val="5000"/>
                </a:srgbClr>
              </a:gs>
              <a:gs pos="100000">
                <a:srgbClr val="565557">
                  <a:alpha val="0"/>
                </a:srgb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20">
            <a:extLst>
              <a:ext uri="{FF2B5EF4-FFF2-40B4-BE49-F238E27FC236}">
                <a16:creationId xmlns:a16="http://schemas.microsoft.com/office/drawing/2014/main" id="{E2CC76F6-18D4-7C2D-4D74-5403DC541633}"/>
              </a:ext>
            </a:extLst>
          </p:cNvPr>
          <p:cNvSpPr/>
          <p:nvPr userDrawn="1"/>
        </p:nvSpPr>
        <p:spPr>
          <a:xfrm rot="10800000" flipH="1" flipV="1">
            <a:off x="0" y="2635625"/>
            <a:ext cx="6096000" cy="4222376"/>
          </a:xfrm>
          <a:custGeom>
            <a:avLst/>
            <a:gdLst>
              <a:gd name="connsiteX0" fmla="*/ 205979 w 3750760"/>
              <a:gd name="connsiteY0" fmla="*/ 0 h 2849969"/>
              <a:gd name="connsiteX1" fmla="*/ 240609 w 3750760"/>
              <a:gd name="connsiteY1" fmla="*/ 2100 h 2849969"/>
              <a:gd name="connsiteX2" fmla="*/ 275347 w 3750760"/>
              <a:gd name="connsiteY2" fmla="*/ 4200 h 2849969"/>
              <a:gd name="connsiteX3" fmla="*/ 332379 w 3750760"/>
              <a:gd name="connsiteY3" fmla="*/ 12491 h 2849969"/>
              <a:gd name="connsiteX4" fmla="*/ 358893 w 3750760"/>
              <a:gd name="connsiteY4" fmla="*/ 18792 h 2849969"/>
              <a:gd name="connsiteX5" fmla="*/ 385406 w 3750760"/>
              <a:gd name="connsiteY5" fmla="*/ 24983 h 2849969"/>
              <a:gd name="connsiteX6" fmla="*/ 409864 w 3750760"/>
              <a:gd name="connsiteY6" fmla="*/ 33384 h 2849969"/>
              <a:gd name="connsiteX7" fmla="*/ 432265 w 3750760"/>
              <a:gd name="connsiteY7" fmla="*/ 41675 h 2849969"/>
              <a:gd name="connsiteX8" fmla="*/ 452610 w 3750760"/>
              <a:gd name="connsiteY8" fmla="*/ 52066 h 2849969"/>
              <a:gd name="connsiteX9" fmla="*/ 473064 w 3750760"/>
              <a:gd name="connsiteY9" fmla="*/ 62568 h 2849969"/>
              <a:gd name="connsiteX10" fmla="*/ 493409 w 3750760"/>
              <a:gd name="connsiteY10" fmla="*/ 72959 h 2849969"/>
              <a:gd name="connsiteX11" fmla="*/ 511806 w 3750760"/>
              <a:gd name="connsiteY11" fmla="*/ 85451 h 2849969"/>
              <a:gd name="connsiteX12" fmla="*/ 528039 w 3750760"/>
              <a:gd name="connsiteY12" fmla="*/ 97943 h 2849969"/>
              <a:gd name="connsiteX13" fmla="*/ 544380 w 3750760"/>
              <a:gd name="connsiteY13" fmla="*/ 112534 h 2849969"/>
              <a:gd name="connsiteX14" fmla="*/ 575006 w 3750760"/>
              <a:gd name="connsiteY14" fmla="*/ 141608 h 2849969"/>
              <a:gd name="connsiteX15" fmla="*/ 601412 w 3750760"/>
              <a:gd name="connsiteY15" fmla="*/ 174992 h 2849969"/>
              <a:gd name="connsiteX16" fmla="*/ 625869 w 3750760"/>
              <a:gd name="connsiteY16" fmla="*/ 212467 h 2849969"/>
              <a:gd name="connsiteX17" fmla="*/ 646323 w 3750760"/>
              <a:gd name="connsiteY17" fmla="*/ 252042 h 2849969"/>
              <a:gd name="connsiteX18" fmla="*/ 664612 w 3750760"/>
              <a:gd name="connsiteY18" fmla="*/ 293607 h 2849969"/>
              <a:gd name="connsiteX19" fmla="*/ 680953 w 3750760"/>
              <a:gd name="connsiteY19" fmla="*/ 337383 h 2849969"/>
              <a:gd name="connsiteX20" fmla="*/ 695238 w 3750760"/>
              <a:gd name="connsiteY20" fmla="*/ 385249 h 2849969"/>
              <a:gd name="connsiteX21" fmla="*/ 709523 w 3750760"/>
              <a:gd name="connsiteY21" fmla="*/ 435215 h 2849969"/>
              <a:gd name="connsiteX22" fmla="*/ 721751 w 3750760"/>
              <a:gd name="connsiteY22" fmla="*/ 485182 h 2849969"/>
              <a:gd name="connsiteX23" fmla="*/ 733980 w 3750760"/>
              <a:gd name="connsiteY23" fmla="*/ 539349 h 2849969"/>
              <a:gd name="connsiteX24" fmla="*/ 778783 w 3750760"/>
              <a:gd name="connsiteY24" fmla="*/ 768398 h 2849969"/>
              <a:gd name="connsiteX25" fmla="*/ 805297 w 3750760"/>
              <a:gd name="connsiteY25" fmla="*/ 891214 h 2849969"/>
              <a:gd name="connsiteX26" fmla="*/ 821638 w 3750760"/>
              <a:gd name="connsiteY26" fmla="*/ 953672 h 2849969"/>
              <a:gd name="connsiteX27" fmla="*/ 839927 w 3750760"/>
              <a:gd name="connsiteY27" fmla="*/ 1016130 h 2849969"/>
              <a:gd name="connsiteX28" fmla="*/ 860380 w 3750760"/>
              <a:gd name="connsiteY28" fmla="*/ 1080688 h 2849969"/>
              <a:gd name="connsiteX29" fmla="*/ 882781 w 3750760"/>
              <a:gd name="connsiteY29" fmla="*/ 1143146 h 2849969"/>
              <a:gd name="connsiteX30" fmla="*/ 909295 w 3750760"/>
              <a:gd name="connsiteY30" fmla="*/ 1207704 h 2849969"/>
              <a:gd name="connsiteX31" fmla="*/ 937757 w 3750760"/>
              <a:gd name="connsiteY31" fmla="*/ 1272263 h 2849969"/>
              <a:gd name="connsiteX32" fmla="*/ 970439 w 3750760"/>
              <a:gd name="connsiteY32" fmla="*/ 1336821 h 2849969"/>
              <a:gd name="connsiteX33" fmla="*/ 1007125 w 3750760"/>
              <a:gd name="connsiteY33" fmla="*/ 1401379 h 2849969"/>
              <a:gd name="connsiteX34" fmla="*/ 1047816 w 3750760"/>
              <a:gd name="connsiteY34" fmla="*/ 1465937 h 2849969"/>
              <a:gd name="connsiteX35" fmla="*/ 1092727 w 3750760"/>
              <a:gd name="connsiteY35" fmla="*/ 1528395 h 2849969"/>
              <a:gd name="connsiteX36" fmla="*/ 1141642 w 3750760"/>
              <a:gd name="connsiteY36" fmla="*/ 1588753 h 2849969"/>
              <a:gd name="connsiteX37" fmla="*/ 1188501 w 3750760"/>
              <a:gd name="connsiteY37" fmla="*/ 1645020 h 2849969"/>
              <a:gd name="connsiteX38" fmla="*/ 1235360 w 3750760"/>
              <a:gd name="connsiteY38" fmla="*/ 1694987 h 2849969"/>
              <a:gd name="connsiteX39" fmla="*/ 1282327 w 3750760"/>
              <a:gd name="connsiteY39" fmla="*/ 1742853 h 2849969"/>
              <a:gd name="connsiteX40" fmla="*/ 1329186 w 3750760"/>
              <a:gd name="connsiteY40" fmla="*/ 1784528 h 2849969"/>
              <a:gd name="connsiteX41" fmla="*/ 1378101 w 3750760"/>
              <a:gd name="connsiteY41" fmla="*/ 1822003 h 2849969"/>
              <a:gd name="connsiteX42" fmla="*/ 1424960 w 3750760"/>
              <a:gd name="connsiteY42" fmla="*/ 1855277 h 2849969"/>
              <a:gd name="connsiteX43" fmla="*/ 1471818 w 3750760"/>
              <a:gd name="connsiteY43" fmla="*/ 1884461 h 2849969"/>
              <a:gd name="connsiteX44" fmla="*/ 1518786 w 3750760"/>
              <a:gd name="connsiteY44" fmla="*/ 1911544 h 2849969"/>
              <a:gd name="connsiteX45" fmla="*/ 1567701 w 3750760"/>
              <a:gd name="connsiteY45" fmla="*/ 1934427 h 2849969"/>
              <a:gd name="connsiteX46" fmla="*/ 1614559 w 3750760"/>
              <a:gd name="connsiteY46" fmla="*/ 1955210 h 2849969"/>
              <a:gd name="connsiteX47" fmla="*/ 1663475 w 3750760"/>
              <a:gd name="connsiteY47" fmla="*/ 1974002 h 2849969"/>
              <a:gd name="connsiteX48" fmla="*/ 1712390 w 3750760"/>
              <a:gd name="connsiteY48" fmla="*/ 1988594 h 2849969"/>
              <a:gd name="connsiteX49" fmla="*/ 1763361 w 3750760"/>
              <a:gd name="connsiteY49" fmla="*/ 2001086 h 2849969"/>
              <a:gd name="connsiteX50" fmla="*/ 1814332 w 3750760"/>
              <a:gd name="connsiteY50" fmla="*/ 2011477 h 2849969"/>
              <a:gd name="connsiteX51" fmla="*/ 1865303 w 3750760"/>
              <a:gd name="connsiteY51" fmla="*/ 2019768 h 2849969"/>
              <a:gd name="connsiteX52" fmla="*/ 1916275 w 3750760"/>
              <a:gd name="connsiteY52" fmla="*/ 2026069 h 2849969"/>
              <a:gd name="connsiteX53" fmla="*/ 1969194 w 3750760"/>
              <a:gd name="connsiteY53" fmla="*/ 2032260 h 2849969"/>
              <a:gd name="connsiteX54" fmla="*/ 2077305 w 3750760"/>
              <a:gd name="connsiteY54" fmla="*/ 2038561 h 2849969"/>
              <a:gd name="connsiteX55" fmla="*/ 2189420 w 3750760"/>
              <a:gd name="connsiteY55" fmla="*/ 2042651 h 2849969"/>
              <a:gd name="connsiteX56" fmla="*/ 2305539 w 3750760"/>
              <a:gd name="connsiteY56" fmla="*/ 2044751 h 2849969"/>
              <a:gd name="connsiteX57" fmla="*/ 2427826 w 3750760"/>
              <a:gd name="connsiteY57" fmla="*/ 2046852 h 2849969"/>
              <a:gd name="connsiteX58" fmla="*/ 2556283 w 3750760"/>
              <a:gd name="connsiteY58" fmla="*/ 2053153 h 2849969"/>
              <a:gd name="connsiteX59" fmla="*/ 2690799 w 3750760"/>
              <a:gd name="connsiteY59" fmla="*/ 2061444 h 2849969"/>
              <a:gd name="connsiteX60" fmla="*/ 2760168 w 3750760"/>
              <a:gd name="connsiteY60" fmla="*/ 2067745 h 2849969"/>
              <a:gd name="connsiteX61" fmla="*/ 2831484 w 3750760"/>
              <a:gd name="connsiteY61" fmla="*/ 2073935 h 2849969"/>
              <a:gd name="connsiteX62" fmla="*/ 2902800 w 3750760"/>
              <a:gd name="connsiteY62" fmla="*/ 2086427 h 2849969"/>
              <a:gd name="connsiteX63" fmla="*/ 2970113 w 3750760"/>
              <a:gd name="connsiteY63" fmla="*/ 2101019 h 2849969"/>
              <a:gd name="connsiteX64" fmla="*/ 3035369 w 3750760"/>
              <a:gd name="connsiteY64" fmla="*/ 2119701 h 2849969"/>
              <a:gd name="connsiteX65" fmla="*/ 3096513 w 3750760"/>
              <a:gd name="connsiteY65" fmla="*/ 2142694 h 2849969"/>
              <a:gd name="connsiteX66" fmla="*/ 3153544 w 3750760"/>
              <a:gd name="connsiteY66" fmla="*/ 2167677 h 2849969"/>
              <a:gd name="connsiteX67" fmla="*/ 3208628 w 3750760"/>
              <a:gd name="connsiteY67" fmla="*/ 2196751 h 2849969"/>
              <a:gd name="connsiteX68" fmla="*/ 3261547 w 3750760"/>
              <a:gd name="connsiteY68" fmla="*/ 2228035 h 2849969"/>
              <a:gd name="connsiteX69" fmla="*/ 3310462 w 3750760"/>
              <a:gd name="connsiteY69" fmla="*/ 2261309 h 2849969"/>
              <a:gd name="connsiteX70" fmla="*/ 3357429 w 3750760"/>
              <a:gd name="connsiteY70" fmla="*/ 2296683 h 2849969"/>
              <a:gd name="connsiteX71" fmla="*/ 3400176 w 3750760"/>
              <a:gd name="connsiteY71" fmla="*/ 2336259 h 2849969"/>
              <a:gd name="connsiteX72" fmla="*/ 3440974 w 3750760"/>
              <a:gd name="connsiteY72" fmla="*/ 2373733 h 2849969"/>
              <a:gd name="connsiteX73" fmla="*/ 3479717 w 3750760"/>
              <a:gd name="connsiteY73" fmla="*/ 2415409 h 2849969"/>
              <a:gd name="connsiteX74" fmla="*/ 3516403 w 3750760"/>
              <a:gd name="connsiteY74" fmla="*/ 2457084 h 2849969"/>
              <a:gd name="connsiteX75" fmla="*/ 3551033 w 3750760"/>
              <a:gd name="connsiteY75" fmla="*/ 2498760 h 2849969"/>
              <a:gd name="connsiteX76" fmla="*/ 3581659 w 3750760"/>
              <a:gd name="connsiteY76" fmla="*/ 2540325 h 2849969"/>
              <a:gd name="connsiteX77" fmla="*/ 3610121 w 3750760"/>
              <a:gd name="connsiteY77" fmla="*/ 2582000 h 2849969"/>
              <a:gd name="connsiteX78" fmla="*/ 3636635 w 3750760"/>
              <a:gd name="connsiteY78" fmla="*/ 2623676 h 2849969"/>
              <a:gd name="connsiteX79" fmla="*/ 3661092 w 3750760"/>
              <a:gd name="connsiteY79" fmla="*/ 2665241 h 2849969"/>
              <a:gd name="connsiteX80" fmla="*/ 3683494 w 3750760"/>
              <a:gd name="connsiteY80" fmla="*/ 2706916 h 2849969"/>
              <a:gd name="connsiteX81" fmla="*/ 3703947 w 3750760"/>
              <a:gd name="connsiteY81" fmla="*/ 2746491 h 2849969"/>
              <a:gd name="connsiteX82" fmla="*/ 3738577 w 3750760"/>
              <a:gd name="connsiteY82" fmla="*/ 2819340 h 2849969"/>
              <a:gd name="connsiteX83" fmla="*/ 3750760 w 3750760"/>
              <a:gd name="connsiteY83" fmla="*/ 2849969 h 2849969"/>
              <a:gd name="connsiteX84" fmla="*/ 0 w 3750760"/>
              <a:gd name="connsiteY84" fmla="*/ 2849969 h 2849969"/>
              <a:gd name="connsiteX85" fmla="*/ 0 w 3750760"/>
              <a:gd name="connsiteY85" fmla="*/ 39317 h 2849969"/>
              <a:gd name="connsiteX86" fmla="*/ 8262 w 3750760"/>
              <a:gd name="connsiteY86" fmla="*/ 35485 h 2849969"/>
              <a:gd name="connsiteX87" fmla="*/ 32720 w 3750760"/>
              <a:gd name="connsiteY87" fmla="*/ 27083 h 2849969"/>
              <a:gd name="connsiteX88" fmla="*/ 59234 w 3750760"/>
              <a:gd name="connsiteY88" fmla="*/ 18792 h 2849969"/>
              <a:gd name="connsiteX89" fmla="*/ 85747 w 3750760"/>
              <a:gd name="connsiteY89" fmla="*/ 12491 h 2849969"/>
              <a:gd name="connsiteX90" fmla="*/ 114317 w 3750760"/>
              <a:gd name="connsiteY90" fmla="*/ 6301 h 2849969"/>
              <a:gd name="connsiteX91" fmla="*/ 144835 w 3750760"/>
              <a:gd name="connsiteY91" fmla="*/ 4200 h 2849969"/>
              <a:gd name="connsiteX92" fmla="*/ 175461 w 3750760"/>
              <a:gd name="connsiteY92" fmla="*/ 2100 h 2849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3750760" h="2849969">
                <a:moveTo>
                  <a:pt x="205979" y="0"/>
                </a:moveTo>
                <a:lnTo>
                  <a:pt x="240609" y="2100"/>
                </a:lnTo>
                <a:lnTo>
                  <a:pt x="275347" y="4200"/>
                </a:lnTo>
                <a:lnTo>
                  <a:pt x="332379" y="12491"/>
                </a:lnTo>
                <a:lnTo>
                  <a:pt x="358893" y="18792"/>
                </a:lnTo>
                <a:lnTo>
                  <a:pt x="385406" y="24983"/>
                </a:lnTo>
                <a:lnTo>
                  <a:pt x="409864" y="33384"/>
                </a:lnTo>
                <a:lnTo>
                  <a:pt x="432265" y="41675"/>
                </a:lnTo>
                <a:lnTo>
                  <a:pt x="452610" y="52066"/>
                </a:lnTo>
                <a:lnTo>
                  <a:pt x="473064" y="62568"/>
                </a:lnTo>
                <a:lnTo>
                  <a:pt x="493409" y="72959"/>
                </a:lnTo>
                <a:lnTo>
                  <a:pt x="511806" y="85451"/>
                </a:lnTo>
                <a:lnTo>
                  <a:pt x="528039" y="97943"/>
                </a:lnTo>
                <a:lnTo>
                  <a:pt x="544380" y="112534"/>
                </a:lnTo>
                <a:lnTo>
                  <a:pt x="575006" y="141608"/>
                </a:lnTo>
                <a:lnTo>
                  <a:pt x="601412" y="174992"/>
                </a:lnTo>
                <a:lnTo>
                  <a:pt x="625869" y="212467"/>
                </a:lnTo>
                <a:lnTo>
                  <a:pt x="646323" y="252042"/>
                </a:lnTo>
                <a:lnTo>
                  <a:pt x="664612" y="293607"/>
                </a:lnTo>
                <a:lnTo>
                  <a:pt x="680953" y="337383"/>
                </a:lnTo>
                <a:lnTo>
                  <a:pt x="695238" y="385249"/>
                </a:lnTo>
                <a:lnTo>
                  <a:pt x="709523" y="435215"/>
                </a:lnTo>
                <a:lnTo>
                  <a:pt x="721751" y="485182"/>
                </a:lnTo>
                <a:lnTo>
                  <a:pt x="733980" y="539349"/>
                </a:lnTo>
                <a:lnTo>
                  <a:pt x="778783" y="768398"/>
                </a:lnTo>
                <a:lnTo>
                  <a:pt x="805297" y="891214"/>
                </a:lnTo>
                <a:lnTo>
                  <a:pt x="821638" y="953672"/>
                </a:lnTo>
                <a:lnTo>
                  <a:pt x="839927" y="1016130"/>
                </a:lnTo>
                <a:lnTo>
                  <a:pt x="860380" y="1080688"/>
                </a:lnTo>
                <a:lnTo>
                  <a:pt x="882781" y="1143146"/>
                </a:lnTo>
                <a:lnTo>
                  <a:pt x="909295" y="1207704"/>
                </a:lnTo>
                <a:lnTo>
                  <a:pt x="937757" y="1272263"/>
                </a:lnTo>
                <a:lnTo>
                  <a:pt x="970439" y="1336821"/>
                </a:lnTo>
                <a:lnTo>
                  <a:pt x="1007125" y="1401379"/>
                </a:lnTo>
                <a:lnTo>
                  <a:pt x="1047816" y="1465937"/>
                </a:lnTo>
                <a:lnTo>
                  <a:pt x="1092727" y="1528395"/>
                </a:lnTo>
                <a:lnTo>
                  <a:pt x="1141642" y="1588753"/>
                </a:lnTo>
                <a:lnTo>
                  <a:pt x="1188501" y="1645020"/>
                </a:lnTo>
                <a:lnTo>
                  <a:pt x="1235360" y="1694987"/>
                </a:lnTo>
                <a:lnTo>
                  <a:pt x="1282327" y="1742853"/>
                </a:lnTo>
                <a:lnTo>
                  <a:pt x="1329186" y="1784528"/>
                </a:lnTo>
                <a:lnTo>
                  <a:pt x="1378101" y="1822003"/>
                </a:lnTo>
                <a:lnTo>
                  <a:pt x="1424960" y="1855277"/>
                </a:lnTo>
                <a:lnTo>
                  <a:pt x="1471818" y="1884461"/>
                </a:lnTo>
                <a:lnTo>
                  <a:pt x="1518786" y="1911544"/>
                </a:lnTo>
                <a:lnTo>
                  <a:pt x="1567701" y="1934427"/>
                </a:lnTo>
                <a:lnTo>
                  <a:pt x="1614559" y="1955210"/>
                </a:lnTo>
                <a:lnTo>
                  <a:pt x="1663475" y="1974002"/>
                </a:lnTo>
                <a:lnTo>
                  <a:pt x="1712390" y="1988594"/>
                </a:lnTo>
                <a:lnTo>
                  <a:pt x="1763361" y="2001086"/>
                </a:lnTo>
                <a:lnTo>
                  <a:pt x="1814332" y="2011477"/>
                </a:lnTo>
                <a:lnTo>
                  <a:pt x="1865303" y="2019768"/>
                </a:lnTo>
                <a:lnTo>
                  <a:pt x="1916275" y="2026069"/>
                </a:lnTo>
                <a:lnTo>
                  <a:pt x="1969194" y="2032260"/>
                </a:lnTo>
                <a:lnTo>
                  <a:pt x="2077305" y="2038561"/>
                </a:lnTo>
                <a:lnTo>
                  <a:pt x="2189420" y="2042651"/>
                </a:lnTo>
                <a:lnTo>
                  <a:pt x="2305539" y="2044751"/>
                </a:lnTo>
                <a:lnTo>
                  <a:pt x="2427826" y="2046852"/>
                </a:lnTo>
                <a:lnTo>
                  <a:pt x="2556283" y="2053153"/>
                </a:lnTo>
                <a:lnTo>
                  <a:pt x="2690799" y="2061444"/>
                </a:lnTo>
                <a:lnTo>
                  <a:pt x="2760168" y="2067745"/>
                </a:lnTo>
                <a:lnTo>
                  <a:pt x="2831484" y="2073935"/>
                </a:lnTo>
                <a:lnTo>
                  <a:pt x="2902800" y="2086427"/>
                </a:lnTo>
                <a:lnTo>
                  <a:pt x="2970113" y="2101019"/>
                </a:lnTo>
                <a:lnTo>
                  <a:pt x="3035369" y="2119701"/>
                </a:lnTo>
                <a:lnTo>
                  <a:pt x="3096513" y="2142694"/>
                </a:lnTo>
                <a:lnTo>
                  <a:pt x="3153544" y="2167677"/>
                </a:lnTo>
                <a:lnTo>
                  <a:pt x="3208628" y="2196751"/>
                </a:lnTo>
                <a:lnTo>
                  <a:pt x="3261547" y="2228035"/>
                </a:lnTo>
                <a:lnTo>
                  <a:pt x="3310462" y="2261309"/>
                </a:lnTo>
                <a:lnTo>
                  <a:pt x="3357429" y="2296683"/>
                </a:lnTo>
                <a:lnTo>
                  <a:pt x="3400176" y="2336259"/>
                </a:lnTo>
                <a:lnTo>
                  <a:pt x="3440974" y="2373733"/>
                </a:lnTo>
                <a:lnTo>
                  <a:pt x="3479717" y="2415409"/>
                </a:lnTo>
                <a:lnTo>
                  <a:pt x="3516403" y="2457084"/>
                </a:lnTo>
                <a:lnTo>
                  <a:pt x="3551033" y="2498760"/>
                </a:lnTo>
                <a:lnTo>
                  <a:pt x="3581659" y="2540325"/>
                </a:lnTo>
                <a:lnTo>
                  <a:pt x="3610121" y="2582000"/>
                </a:lnTo>
                <a:lnTo>
                  <a:pt x="3636635" y="2623676"/>
                </a:lnTo>
                <a:lnTo>
                  <a:pt x="3661092" y="2665241"/>
                </a:lnTo>
                <a:lnTo>
                  <a:pt x="3683494" y="2706916"/>
                </a:lnTo>
                <a:lnTo>
                  <a:pt x="3703947" y="2746491"/>
                </a:lnTo>
                <a:lnTo>
                  <a:pt x="3738577" y="2819340"/>
                </a:lnTo>
                <a:lnTo>
                  <a:pt x="3750760" y="2849969"/>
                </a:lnTo>
                <a:lnTo>
                  <a:pt x="0" y="2849969"/>
                </a:lnTo>
                <a:lnTo>
                  <a:pt x="0" y="39317"/>
                </a:lnTo>
                <a:lnTo>
                  <a:pt x="8262" y="35485"/>
                </a:lnTo>
                <a:lnTo>
                  <a:pt x="32720" y="27083"/>
                </a:lnTo>
                <a:lnTo>
                  <a:pt x="59234" y="18792"/>
                </a:lnTo>
                <a:lnTo>
                  <a:pt x="85747" y="12491"/>
                </a:lnTo>
                <a:lnTo>
                  <a:pt x="114317" y="6301"/>
                </a:lnTo>
                <a:lnTo>
                  <a:pt x="144835" y="4200"/>
                </a:lnTo>
                <a:lnTo>
                  <a:pt x="175461" y="2100"/>
                </a:lnTo>
                <a:close/>
              </a:path>
            </a:pathLst>
          </a:custGeom>
          <a:gradFill flip="none" rotWithShape="1">
            <a:gsLst>
              <a:gs pos="0">
                <a:srgbClr val="727365">
                  <a:alpha val="15000"/>
                </a:srgbClr>
              </a:gs>
              <a:gs pos="48000">
                <a:srgbClr val="2F372F">
                  <a:alpha val="5000"/>
                </a:srgbClr>
              </a:gs>
              <a:gs pos="100000">
                <a:srgbClr val="221F2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椭圆 13">
            <a:extLst>
              <a:ext uri="{FF2B5EF4-FFF2-40B4-BE49-F238E27FC236}">
                <a16:creationId xmlns:a16="http://schemas.microsoft.com/office/drawing/2014/main" id="{810F87BA-DAEB-2BC7-833A-22FD8E3684B1}"/>
              </a:ext>
            </a:extLst>
          </p:cNvPr>
          <p:cNvSpPr/>
          <p:nvPr userDrawn="1"/>
        </p:nvSpPr>
        <p:spPr>
          <a:xfrm>
            <a:off x="10786100" y="120878"/>
            <a:ext cx="1004208" cy="1004208"/>
          </a:xfrm>
          <a:prstGeom prst="ellipse">
            <a:avLst/>
          </a:prstGeom>
          <a:gradFill flip="none" rotWithShape="1">
            <a:gsLst>
              <a:gs pos="0">
                <a:schemeClr val="accent2">
                  <a:alpha val="25000"/>
                </a:schemeClr>
              </a:gs>
              <a:gs pos="59000">
                <a:schemeClr val="accent1">
                  <a:alpha val="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30">
            <a:extLst>
              <a:ext uri="{FF2B5EF4-FFF2-40B4-BE49-F238E27FC236}">
                <a16:creationId xmlns:a16="http://schemas.microsoft.com/office/drawing/2014/main" id="{EDEDEC58-47FE-2389-503D-AD416C4074C3}"/>
              </a:ext>
            </a:extLst>
          </p:cNvPr>
          <p:cNvSpPr/>
          <p:nvPr userDrawn="1"/>
        </p:nvSpPr>
        <p:spPr>
          <a:xfrm>
            <a:off x="57944" y="6347155"/>
            <a:ext cx="431800" cy="431800"/>
          </a:xfrm>
          <a:prstGeom prst="ellipse">
            <a:avLst/>
          </a:prstGeom>
          <a:gradFill flip="none" rotWithShape="1">
            <a:gsLst>
              <a:gs pos="75000">
                <a:schemeClr val="accent2">
                  <a:alpha val="0"/>
                </a:schemeClr>
              </a:gs>
              <a:gs pos="20000">
                <a:schemeClr val="accent1">
                  <a:alpha val="15000"/>
                </a:schemeClr>
              </a:gs>
              <a:gs pos="0">
                <a:schemeClr val="accent1">
                  <a:alpha val="2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Group 11">
            <a:extLst>
              <a:ext uri="{FF2B5EF4-FFF2-40B4-BE49-F238E27FC236}">
                <a16:creationId xmlns:a16="http://schemas.microsoft.com/office/drawing/2014/main" id="{FF0650B8-D5D9-9FAD-B943-C6989ED564BC}"/>
              </a:ext>
            </a:extLst>
          </p:cNvPr>
          <p:cNvGrpSpPr/>
          <p:nvPr userDrawn="1"/>
        </p:nvGrpSpPr>
        <p:grpSpPr>
          <a:xfrm>
            <a:off x="-1320981" y="283065"/>
            <a:ext cx="4116183" cy="4734617"/>
            <a:chOff x="-1320981" y="283065"/>
            <a:chExt cx="4116183" cy="4734617"/>
          </a:xfrm>
          <a:solidFill>
            <a:srgbClr val="FFCC01">
              <a:alpha val="12000"/>
            </a:srgbClr>
          </a:solidFill>
        </p:grpSpPr>
        <p:sp>
          <p:nvSpPr>
            <p:cNvPr id="13" name="Oval 12">
              <a:extLst>
                <a:ext uri="{FF2B5EF4-FFF2-40B4-BE49-F238E27FC236}">
                  <a16:creationId xmlns:a16="http://schemas.microsoft.com/office/drawing/2014/main" id="{F825FCFA-8E7A-1160-E5DC-5E22978326A7}"/>
                </a:ext>
              </a:extLst>
            </p:cNvPr>
            <p:cNvSpPr/>
            <p:nvPr/>
          </p:nvSpPr>
          <p:spPr>
            <a:xfrm>
              <a:off x="-1320981" y="283065"/>
              <a:ext cx="3723712" cy="3771890"/>
            </a:xfrm>
            <a:prstGeom prst="ellipse">
              <a:avLst/>
            </a:prstGeom>
            <a:grpFill/>
            <a:ln>
              <a:noFill/>
            </a:ln>
            <a:effectLst>
              <a:glow rad="1384300">
                <a:schemeClr val="accent1">
                  <a:alpha val="0"/>
                </a:schemeClr>
              </a:glow>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664D844A-711F-57EA-E6B7-FD6AFA0E45DC}"/>
                </a:ext>
              </a:extLst>
            </p:cNvPr>
            <p:cNvSpPr/>
            <p:nvPr/>
          </p:nvSpPr>
          <p:spPr>
            <a:xfrm>
              <a:off x="-928510" y="1245792"/>
              <a:ext cx="3723712" cy="3771890"/>
            </a:xfrm>
            <a:prstGeom prst="ellipse">
              <a:avLst/>
            </a:prstGeom>
            <a:grpFill/>
            <a:ln>
              <a:noFill/>
            </a:ln>
            <a:effectLst>
              <a:glow rad="1384300">
                <a:schemeClr val="accent1">
                  <a:alpha val="0"/>
                </a:schemeClr>
              </a:glow>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Date Placeholder 2">
            <a:extLst>
              <a:ext uri="{FF2B5EF4-FFF2-40B4-BE49-F238E27FC236}">
                <a16:creationId xmlns:a16="http://schemas.microsoft.com/office/drawing/2014/main" id="{D4D7CC9F-EDC9-A6F7-DA66-4A306089A171}"/>
              </a:ext>
            </a:extLst>
          </p:cNvPr>
          <p:cNvSpPr>
            <a:spLocks noGrp="1"/>
          </p:cNvSpPr>
          <p:nvPr>
            <p:ph type="dt" sz="half" idx="10"/>
          </p:nvPr>
        </p:nvSpPr>
        <p:spPr/>
        <p:txBody>
          <a:bodyPr/>
          <a:lstStyle/>
          <a:p>
            <a:fld id="{18CAD6D7-B5CD-4AF7-A2A8-4B3455118D13}" type="datetime1">
              <a:rPr lang="en-US" smtClean="0"/>
              <a:t>12/22/25</a:t>
            </a:fld>
            <a:endParaRPr lang="en-US"/>
          </a:p>
        </p:txBody>
      </p:sp>
      <p:sp>
        <p:nvSpPr>
          <p:cNvPr id="4" name="Slide Number Placeholder 3">
            <a:extLst>
              <a:ext uri="{FF2B5EF4-FFF2-40B4-BE49-F238E27FC236}">
                <a16:creationId xmlns:a16="http://schemas.microsoft.com/office/drawing/2014/main" id="{F09D9C3A-06B5-D7B7-AE0A-005090EAD783}"/>
              </a:ext>
            </a:extLst>
          </p:cNvPr>
          <p:cNvSpPr>
            <a:spLocks noGrp="1"/>
          </p:cNvSpPr>
          <p:nvPr>
            <p:ph type="sldNum" sz="quarter" idx="11"/>
          </p:nvPr>
        </p:nvSpPr>
        <p:spPr/>
        <p:txBody>
          <a:bodyPr/>
          <a:lstStyle/>
          <a:p>
            <a:fld id="{64E5BE4B-2FBF-4174-9E62-85FAD1CB43A6}" type="slidenum">
              <a:rPr lang="en-US" smtClean="0"/>
              <a:pPr/>
              <a:t>‹#›</a:t>
            </a:fld>
            <a:endParaRPr lang="en-US"/>
          </a:p>
        </p:txBody>
      </p:sp>
      <p:sp>
        <p:nvSpPr>
          <p:cNvPr id="8" name="Rectangle 7">
            <a:extLst>
              <a:ext uri="{FF2B5EF4-FFF2-40B4-BE49-F238E27FC236}">
                <a16:creationId xmlns:a16="http://schemas.microsoft.com/office/drawing/2014/main" id="{1188B23C-DCD3-9B42-97A1-F789727EBE53}"/>
              </a:ext>
            </a:extLst>
          </p:cNvPr>
          <p:cNvSpPr/>
          <p:nvPr userDrawn="1"/>
        </p:nvSpPr>
        <p:spPr>
          <a:xfrm>
            <a:off x="223569" y="187223"/>
            <a:ext cx="11754932" cy="6375832"/>
          </a:xfrm>
          <a:prstGeom prst="rect">
            <a:avLst/>
          </a:prstGeom>
          <a:noFill/>
          <a:ln w="25400">
            <a:solidFill>
              <a:srgbClr val="FFD5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2" name="Group 1">
            <a:extLst>
              <a:ext uri="{FF2B5EF4-FFF2-40B4-BE49-F238E27FC236}">
                <a16:creationId xmlns:a16="http://schemas.microsoft.com/office/drawing/2014/main" id="{8C957F54-5316-253B-C167-8F1738A92BC9}"/>
              </a:ext>
            </a:extLst>
          </p:cNvPr>
          <p:cNvGrpSpPr/>
          <p:nvPr userDrawn="1"/>
        </p:nvGrpSpPr>
        <p:grpSpPr>
          <a:xfrm rot="5400000">
            <a:off x="771082" y="-634131"/>
            <a:ext cx="316868" cy="1858177"/>
            <a:chOff x="195756" y="4999821"/>
            <a:chExt cx="316868" cy="1858177"/>
          </a:xfrm>
          <a:solidFill>
            <a:schemeClr val="bg1"/>
          </a:solidFill>
        </p:grpSpPr>
        <p:grpSp>
          <p:nvGrpSpPr>
            <p:cNvPr id="5" name="Group 4">
              <a:extLst>
                <a:ext uri="{FF2B5EF4-FFF2-40B4-BE49-F238E27FC236}">
                  <a16:creationId xmlns:a16="http://schemas.microsoft.com/office/drawing/2014/main" id="{33BC1788-B522-3D3B-5DF4-D55CFB5E8792}"/>
                </a:ext>
              </a:extLst>
            </p:cNvPr>
            <p:cNvGrpSpPr/>
            <p:nvPr/>
          </p:nvGrpSpPr>
          <p:grpSpPr>
            <a:xfrm rot="16200000">
              <a:off x="-435383" y="5681659"/>
              <a:ext cx="1579154" cy="215478"/>
              <a:chOff x="684935" y="6087595"/>
              <a:chExt cx="1579154" cy="215478"/>
            </a:xfrm>
            <a:grpFill/>
            <a:effectLst/>
          </p:grpSpPr>
          <p:sp>
            <p:nvSpPr>
              <p:cNvPr id="7" name="TextBox 6">
                <a:extLst>
                  <a:ext uri="{FF2B5EF4-FFF2-40B4-BE49-F238E27FC236}">
                    <a16:creationId xmlns:a16="http://schemas.microsoft.com/office/drawing/2014/main" id="{47FA98CE-1003-86AC-B52F-899606E23756}"/>
                  </a:ext>
                </a:extLst>
              </p:cNvPr>
              <p:cNvSpPr txBox="1"/>
              <p:nvPr/>
            </p:nvSpPr>
            <p:spPr>
              <a:xfrm>
                <a:off x="684935" y="6087595"/>
                <a:ext cx="543739" cy="215444"/>
              </a:xfrm>
              <a:prstGeom prst="rect">
                <a:avLst/>
              </a:prstGeom>
              <a:noFill/>
              <a:effectLst/>
            </p:spPr>
            <p:txBody>
              <a:bodyPr wrap="none" rtlCol="0">
                <a:spAutoFit/>
              </a:bodyPr>
              <a:lstStyle/>
              <a:p>
                <a:r>
                  <a:rPr lang="id-ID" sz="800" b="1" spc="300">
                    <a:solidFill>
                      <a:schemeClr val="tx1"/>
                    </a:solidFill>
                    <a:latin typeface="US Army" panose="020B0506030202020204" pitchFamily="34" charset="0"/>
                    <a:cs typeface="Poppins" panose="00000500000000000000" pitchFamily="2" charset="0"/>
                  </a:rPr>
                  <a:t>202</a:t>
                </a:r>
                <a:r>
                  <a:rPr lang="en-ID" sz="800" b="1" spc="300">
                    <a:solidFill>
                      <a:schemeClr val="tx1"/>
                    </a:solidFill>
                    <a:latin typeface="US Army" panose="020B0506030202020204" pitchFamily="34" charset="0"/>
                    <a:cs typeface="Poppins" panose="00000500000000000000" pitchFamily="2" charset="0"/>
                  </a:rPr>
                  <a:t>5</a:t>
                </a:r>
                <a:endParaRPr lang="id-ID" sz="800" b="1" spc="300">
                  <a:solidFill>
                    <a:schemeClr val="tx1"/>
                  </a:solidFill>
                  <a:latin typeface="US Army" panose="020B0506030202020204" pitchFamily="34" charset="0"/>
                  <a:cs typeface="Poppins" panose="00000500000000000000" pitchFamily="2" charset="0"/>
                </a:endParaRPr>
              </a:p>
            </p:txBody>
          </p:sp>
          <p:cxnSp>
            <p:nvCxnSpPr>
              <p:cNvPr id="9" name="Straight Connector 8">
                <a:extLst>
                  <a:ext uri="{FF2B5EF4-FFF2-40B4-BE49-F238E27FC236}">
                    <a16:creationId xmlns:a16="http://schemas.microsoft.com/office/drawing/2014/main" id="{9DB4EC05-8274-E655-BEA1-6707FEB938FC}"/>
                  </a:ext>
                </a:extLst>
              </p:cNvPr>
              <p:cNvCxnSpPr>
                <a:cxnSpLocks/>
              </p:cNvCxnSpPr>
              <p:nvPr/>
            </p:nvCxnSpPr>
            <p:spPr>
              <a:xfrm>
                <a:off x="1266620" y="6195317"/>
                <a:ext cx="258883" cy="0"/>
              </a:xfrm>
              <a:prstGeom prst="line">
                <a:avLst/>
              </a:prstGeom>
              <a:grpFill/>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75B13FA4-AC7C-6FA8-5C74-F268D3829C56}"/>
                  </a:ext>
                </a:extLst>
              </p:cNvPr>
              <p:cNvSpPr txBox="1"/>
              <p:nvPr/>
            </p:nvSpPr>
            <p:spPr>
              <a:xfrm>
                <a:off x="1734777" y="6087629"/>
                <a:ext cx="529312" cy="215444"/>
              </a:xfrm>
              <a:prstGeom prst="rect">
                <a:avLst/>
              </a:prstGeom>
              <a:noFill/>
              <a:effectLst/>
            </p:spPr>
            <p:txBody>
              <a:bodyPr wrap="none" rtlCol="0">
                <a:spAutoFit/>
              </a:bodyPr>
              <a:lstStyle/>
              <a:p>
                <a:r>
                  <a:rPr lang="en-US" sz="800" spc="300">
                    <a:solidFill>
                      <a:schemeClr val="tx1"/>
                    </a:solidFill>
                    <a:latin typeface="US Army" panose="020B0506030202020204" pitchFamily="34" charset="0"/>
                    <a:cs typeface="Poppins" panose="00000500000000000000" pitchFamily="2" charset="0"/>
                  </a:rPr>
                  <a:t>AI2C</a:t>
                </a:r>
                <a:endParaRPr lang="id-ID" sz="800" spc="300">
                  <a:solidFill>
                    <a:schemeClr val="tx1"/>
                  </a:solidFill>
                  <a:latin typeface="US Army" panose="020B0506030202020204" pitchFamily="34" charset="0"/>
                  <a:cs typeface="Poppins" panose="00000500000000000000" pitchFamily="2" charset="0"/>
                </a:endParaRPr>
              </a:p>
            </p:txBody>
          </p:sp>
        </p:grpSp>
        <p:sp>
          <p:nvSpPr>
            <p:cNvPr id="6" name="Freeform: Shape 5">
              <a:extLst>
                <a:ext uri="{FF2B5EF4-FFF2-40B4-BE49-F238E27FC236}">
                  <a16:creationId xmlns:a16="http://schemas.microsoft.com/office/drawing/2014/main" id="{3C01EA95-FD84-1191-32A5-ED55B42FA502}"/>
                </a:ext>
              </a:extLst>
            </p:cNvPr>
            <p:cNvSpPr/>
            <p:nvPr/>
          </p:nvSpPr>
          <p:spPr>
            <a:xfrm rot="10800000">
              <a:off x="195756" y="6699563"/>
              <a:ext cx="316868" cy="158435"/>
            </a:xfrm>
            <a:custGeom>
              <a:avLst/>
              <a:gdLst>
                <a:gd name="connsiteX0" fmla="*/ 0 w 388388"/>
                <a:gd name="connsiteY0" fmla="*/ 0 h 194195"/>
                <a:gd name="connsiteX1" fmla="*/ 388388 w 388388"/>
                <a:gd name="connsiteY1" fmla="*/ 0 h 194195"/>
                <a:gd name="connsiteX2" fmla="*/ 388388 w 388388"/>
                <a:gd name="connsiteY2" fmla="*/ 1 h 194195"/>
                <a:gd name="connsiteX3" fmla="*/ 194194 w 388388"/>
                <a:gd name="connsiteY3" fmla="*/ 194195 h 194195"/>
                <a:gd name="connsiteX4" fmla="*/ 0 w 388388"/>
                <a:gd name="connsiteY4" fmla="*/ 1 h 194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8388" h="194195">
                  <a:moveTo>
                    <a:pt x="0" y="0"/>
                  </a:moveTo>
                  <a:lnTo>
                    <a:pt x="388388" y="0"/>
                  </a:lnTo>
                  <a:lnTo>
                    <a:pt x="388388" y="1"/>
                  </a:lnTo>
                  <a:cubicBezTo>
                    <a:pt x="388388" y="107251"/>
                    <a:pt x="301444" y="194195"/>
                    <a:pt x="194194" y="194195"/>
                  </a:cubicBezTo>
                  <a:cubicBezTo>
                    <a:pt x="86944" y="194195"/>
                    <a:pt x="0" y="107251"/>
                    <a:pt x="0" y="1"/>
                  </a:cubicBezTo>
                  <a:close/>
                </a:path>
              </a:pathLst>
            </a:custGeom>
            <a:solidFill>
              <a:srgbClr val="FFD5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grpSp>
    </p:spTree>
    <p:extLst>
      <p:ext uri="{BB962C8B-B14F-4D97-AF65-F5344CB8AC3E}">
        <p14:creationId xmlns:p14="http://schemas.microsoft.com/office/powerpoint/2010/main" val="3140567187"/>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3888">
          <p15:clr>
            <a:srgbClr val="A4A3A4"/>
          </p15:clr>
        </p15:guide>
        <p15:guide id="2" orient="horz" pos="1008">
          <p15:clr>
            <a:srgbClr val="A4A3A4"/>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2_Title Slide">
    <p:bg>
      <p:bgPr>
        <a:solidFill>
          <a:schemeClr val="bg1">
            <a:lumMod val="85000"/>
          </a:schemeClr>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B6175AF-B1D4-44F8-98F0-3E3D0F8404B9}"/>
              </a:ext>
            </a:extLst>
          </p:cNvPr>
          <p:cNvSpPr>
            <a:spLocks noGrp="1"/>
          </p:cNvSpPr>
          <p:nvPr>
            <p:ph type="pic" sz="quarter" idx="10"/>
          </p:nvPr>
        </p:nvSpPr>
        <p:spPr>
          <a:xfrm>
            <a:off x="0" y="0"/>
            <a:ext cx="12192000" cy="6858000"/>
          </a:xfrm>
          <a:pattFill prst="ltDnDiag">
            <a:fgClr>
              <a:schemeClr val="bg2">
                <a:lumMod val="90000"/>
              </a:schemeClr>
            </a:fgClr>
            <a:bgClr>
              <a:schemeClr val="bg1"/>
            </a:bgClr>
          </a:pattFill>
        </p:spPr>
        <p:txBody>
          <a:bodyPr>
            <a:normAutofit/>
          </a:bodyPr>
          <a:lstStyle>
            <a:lvl1pPr>
              <a:defRPr sz="1200"/>
            </a:lvl1pPr>
          </a:lstStyle>
          <a:p>
            <a:endParaRPr lang="id-ID"/>
          </a:p>
        </p:txBody>
      </p:sp>
    </p:spTree>
    <p:extLst>
      <p:ext uri="{BB962C8B-B14F-4D97-AF65-F5344CB8AC3E}">
        <p14:creationId xmlns:p14="http://schemas.microsoft.com/office/powerpoint/2010/main" val="36623371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4_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D060DC4-E10E-4171-9AAD-EDBF74882DFC}"/>
              </a:ext>
            </a:extLst>
          </p:cNvPr>
          <p:cNvSpPr/>
          <p:nvPr userDrawn="1"/>
        </p:nvSpPr>
        <p:spPr>
          <a:xfrm>
            <a:off x="377374" y="310243"/>
            <a:ext cx="11437257" cy="6237515"/>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1"/>
          </a:p>
        </p:txBody>
      </p:sp>
      <p:sp>
        <p:nvSpPr>
          <p:cNvPr id="19" name="Rectangle 18">
            <a:extLst>
              <a:ext uri="{FF2B5EF4-FFF2-40B4-BE49-F238E27FC236}">
                <a16:creationId xmlns:a16="http://schemas.microsoft.com/office/drawing/2014/main" id="{4576BD17-B0D3-C02C-9A5E-6872416385A8}"/>
              </a:ext>
            </a:extLst>
          </p:cNvPr>
          <p:cNvSpPr/>
          <p:nvPr userDrawn="1"/>
        </p:nvSpPr>
        <p:spPr>
          <a:xfrm>
            <a:off x="219223" y="5578821"/>
            <a:ext cx="215444" cy="4882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4" name="Rectangle 3">
            <a:extLst>
              <a:ext uri="{FF2B5EF4-FFF2-40B4-BE49-F238E27FC236}">
                <a16:creationId xmlns:a16="http://schemas.microsoft.com/office/drawing/2014/main" id="{2CAD8AC5-16B0-4D94-8D79-7579419628B4}"/>
              </a:ext>
            </a:extLst>
          </p:cNvPr>
          <p:cNvSpPr/>
          <p:nvPr userDrawn="1"/>
        </p:nvSpPr>
        <p:spPr>
          <a:xfrm>
            <a:off x="7489374" y="0"/>
            <a:ext cx="4702629" cy="6858000"/>
          </a:xfrm>
          <a:prstGeom prst="rect">
            <a:avLst/>
          </a:prstGeom>
          <a:solidFill>
            <a:srgbClr val="2038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1"/>
          </a:p>
        </p:txBody>
      </p:sp>
      <p:grpSp>
        <p:nvGrpSpPr>
          <p:cNvPr id="5" name="Group 4">
            <a:extLst>
              <a:ext uri="{FF2B5EF4-FFF2-40B4-BE49-F238E27FC236}">
                <a16:creationId xmlns:a16="http://schemas.microsoft.com/office/drawing/2014/main" id="{87E51795-4080-4E8D-86EA-0483D4B886CC}"/>
              </a:ext>
            </a:extLst>
          </p:cNvPr>
          <p:cNvGrpSpPr/>
          <p:nvPr userDrawn="1"/>
        </p:nvGrpSpPr>
        <p:grpSpPr>
          <a:xfrm>
            <a:off x="11368728" y="283845"/>
            <a:ext cx="520955" cy="570531"/>
            <a:chOff x="10799817" y="1959612"/>
            <a:chExt cx="520954" cy="570531"/>
          </a:xfrm>
        </p:grpSpPr>
        <p:cxnSp>
          <p:nvCxnSpPr>
            <p:cNvPr id="6" name="Straight Connector 5">
              <a:extLst>
                <a:ext uri="{FF2B5EF4-FFF2-40B4-BE49-F238E27FC236}">
                  <a16:creationId xmlns:a16="http://schemas.microsoft.com/office/drawing/2014/main" id="{0B16935C-BC81-4F19-BDE4-07329A0E095E}"/>
                </a:ext>
              </a:extLst>
            </p:cNvPr>
            <p:cNvCxnSpPr>
              <a:cxnSpLocks/>
            </p:cNvCxnSpPr>
            <p:nvPr/>
          </p:nvCxnSpPr>
          <p:spPr>
            <a:xfrm>
              <a:off x="10799817" y="1970232"/>
              <a:ext cx="520954"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95A2D74-E188-406E-9A34-BE094BAF3965}"/>
                </a:ext>
              </a:extLst>
            </p:cNvPr>
            <p:cNvCxnSpPr>
              <a:cxnSpLocks/>
            </p:cNvCxnSpPr>
            <p:nvPr/>
          </p:nvCxnSpPr>
          <p:spPr>
            <a:xfrm>
              <a:off x="11319497" y="1959612"/>
              <a:ext cx="0" cy="570531"/>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15D7E786-79E7-4A58-B5C6-C075548DD471}"/>
              </a:ext>
            </a:extLst>
          </p:cNvPr>
          <p:cNvGrpSpPr/>
          <p:nvPr userDrawn="1"/>
        </p:nvGrpSpPr>
        <p:grpSpPr>
          <a:xfrm flipH="1" flipV="1">
            <a:off x="7836143" y="6015404"/>
            <a:ext cx="520955" cy="570531"/>
            <a:chOff x="10799817" y="1959612"/>
            <a:chExt cx="520954" cy="570531"/>
          </a:xfrm>
        </p:grpSpPr>
        <p:cxnSp>
          <p:nvCxnSpPr>
            <p:cNvPr id="9" name="Straight Connector 8">
              <a:extLst>
                <a:ext uri="{FF2B5EF4-FFF2-40B4-BE49-F238E27FC236}">
                  <a16:creationId xmlns:a16="http://schemas.microsoft.com/office/drawing/2014/main" id="{26F66521-24E8-4AC6-A4A4-1B33791DAAB0}"/>
                </a:ext>
              </a:extLst>
            </p:cNvPr>
            <p:cNvCxnSpPr>
              <a:cxnSpLocks/>
            </p:cNvCxnSpPr>
            <p:nvPr/>
          </p:nvCxnSpPr>
          <p:spPr>
            <a:xfrm>
              <a:off x="10799817" y="1970232"/>
              <a:ext cx="520954"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539864A-9FB4-44BB-8ADD-4F7729835669}"/>
                </a:ext>
              </a:extLst>
            </p:cNvPr>
            <p:cNvCxnSpPr>
              <a:cxnSpLocks/>
            </p:cNvCxnSpPr>
            <p:nvPr/>
          </p:nvCxnSpPr>
          <p:spPr>
            <a:xfrm>
              <a:off x="11319497" y="1959612"/>
              <a:ext cx="0" cy="570531"/>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11" name="Freeform: Shape 10">
            <a:extLst>
              <a:ext uri="{FF2B5EF4-FFF2-40B4-BE49-F238E27FC236}">
                <a16:creationId xmlns:a16="http://schemas.microsoft.com/office/drawing/2014/main" id="{8BEBD0BB-36AE-4875-9B08-5968B57902B3}"/>
              </a:ext>
            </a:extLst>
          </p:cNvPr>
          <p:cNvSpPr/>
          <p:nvPr userDrawn="1"/>
        </p:nvSpPr>
        <p:spPr>
          <a:xfrm>
            <a:off x="10725328" y="5375628"/>
            <a:ext cx="1163081" cy="1210307"/>
          </a:xfrm>
          <a:custGeom>
            <a:avLst/>
            <a:gdLst>
              <a:gd name="connsiteX0" fmla="*/ 1550109 w 1576226"/>
              <a:gd name="connsiteY0" fmla="*/ 1588006 h 1640228"/>
              <a:gd name="connsiteX1" fmla="*/ 1576220 w 1576226"/>
              <a:gd name="connsiteY1" fmla="*/ 1614117 h 1640228"/>
              <a:gd name="connsiteX2" fmla="*/ 1550109 w 1576226"/>
              <a:gd name="connsiteY2" fmla="*/ 1640228 h 1640228"/>
              <a:gd name="connsiteX3" fmla="*/ 1523998 w 1576226"/>
              <a:gd name="connsiteY3" fmla="*/ 1614117 h 1640228"/>
              <a:gd name="connsiteX4" fmla="*/ 1550109 w 1576226"/>
              <a:gd name="connsiteY4" fmla="*/ 1588006 h 1640228"/>
              <a:gd name="connsiteX5" fmla="*/ 1332395 w 1576226"/>
              <a:gd name="connsiteY5" fmla="*/ 1588006 h 1640228"/>
              <a:gd name="connsiteX6" fmla="*/ 1358506 w 1576226"/>
              <a:gd name="connsiteY6" fmla="*/ 1614117 h 1640228"/>
              <a:gd name="connsiteX7" fmla="*/ 1332395 w 1576226"/>
              <a:gd name="connsiteY7" fmla="*/ 1640228 h 1640228"/>
              <a:gd name="connsiteX8" fmla="*/ 1306284 w 1576226"/>
              <a:gd name="connsiteY8" fmla="*/ 1614117 h 1640228"/>
              <a:gd name="connsiteX9" fmla="*/ 1332395 w 1576226"/>
              <a:gd name="connsiteY9" fmla="*/ 1588006 h 1640228"/>
              <a:gd name="connsiteX10" fmla="*/ 1114682 w 1576226"/>
              <a:gd name="connsiteY10" fmla="*/ 1588006 h 1640228"/>
              <a:gd name="connsiteX11" fmla="*/ 1140793 w 1576226"/>
              <a:gd name="connsiteY11" fmla="*/ 1614117 h 1640228"/>
              <a:gd name="connsiteX12" fmla="*/ 1114682 w 1576226"/>
              <a:gd name="connsiteY12" fmla="*/ 1640228 h 1640228"/>
              <a:gd name="connsiteX13" fmla="*/ 1088571 w 1576226"/>
              <a:gd name="connsiteY13" fmla="*/ 1614117 h 1640228"/>
              <a:gd name="connsiteX14" fmla="*/ 1114682 w 1576226"/>
              <a:gd name="connsiteY14" fmla="*/ 1588006 h 1640228"/>
              <a:gd name="connsiteX15" fmla="*/ 896968 w 1576226"/>
              <a:gd name="connsiteY15" fmla="*/ 1588006 h 1640228"/>
              <a:gd name="connsiteX16" fmla="*/ 923079 w 1576226"/>
              <a:gd name="connsiteY16" fmla="*/ 1614117 h 1640228"/>
              <a:gd name="connsiteX17" fmla="*/ 896968 w 1576226"/>
              <a:gd name="connsiteY17" fmla="*/ 1640228 h 1640228"/>
              <a:gd name="connsiteX18" fmla="*/ 870857 w 1576226"/>
              <a:gd name="connsiteY18" fmla="*/ 1614117 h 1640228"/>
              <a:gd name="connsiteX19" fmla="*/ 896968 w 1576226"/>
              <a:gd name="connsiteY19" fmla="*/ 1588006 h 1640228"/>
              <a:gd name="connsiteX20" fmla="*/ 679253 w 1576226"/>
              <a:gd name="connsiteY20" fmla="*/ 1588006 h 1640228"/>
              <a:gd name="connsiteX21" fmla="*/ 705364 w 1576226"/>
              <a:gd name="connsiteY21" fmla="*/ 1614117 h 1640228"/>
              <a:gd name="connsiteX22" fmla="*/ 679253 w 1576226"/>
              <a:gd name="connsiteY22" fmla="*/ 1640228 h 1640228"/>
              <a:gd name="connsiteX23" fmla="*/ 653142 w 1576226"/>
              <a:gd name="connsiteY23" fmla="*/ 1614117 h 1640228"/>
              <a:gd name="connsiteX24" fmla="*/ 679253 w 1576226"/>
              <a:gd name="connsiteY24" fmla="*/ 1588006 h 1640228"/>
              <a:gd name="connsiteX25" fmla="*/ 461539 w 1576226"/>
              <a:gd name="connsiteY25" fmla="*/ 1588006 h 1640228"/>
              <a:gd name="connsiteX26" fmla="*/ 487650 w 1576226"/>
              <a:gd name="connsiteY26" fmla="*/ 1614117 h 1640228"/>
              <a:gd name="connsiteX27" fmla="*/ 461539 w 1576226"/>
              <a:gd name="connsiteY27" fmla="*/ 1640228 h 1640228"/>
              <a:gd name="connsiteX28" fmla="*/ 435428 w 1576226"/>
              <a:gd name="connsiteY28" fmla="*/ 1614117 h 1640228"/>
              <a:gd name="connsiteX29" fmla="*/ 461539 w 1576226"/>
              <a:gd name="connsiteY29" fmla="*/ 1588006 h 1640228"/>
              <a:gd name="connsiteX30" fmla="*/ 243825 w 1576226"/>
              <a:gd name="connsiteY30" fmla="*/ 1588006 h 1640228"/>
              <a:gd name="connsiteX31" fmla="*/ 269936 w 1576226"/>
              <a:gd name="connsiteY31" fmla="*/ 1614117 h 1640228"/>
              <a:gd name="connsiteX32" fmla="*/ 243825 w 1576226"/>
              <a:gd name="connsiteY32" fmla="*/ 1640228 h 1640228"/>
              <a:gd name="connsiteX33" fmla="*/ 217714 w 1576226"/>
              <a:gd name="connsiteY33" fmla="*/ 1614117 h 1640228"/>
              <a:gd name="connsiteX34" fmla="*/ 243825 w 1576226"/>
              <a:gd name="connsiteY34" fmla="*/ 1588006 h 1640228"/>
              <a:gd name="connsiteX35" fmla="*/ 26111 w 1576226"/>
              <a:gd name="connsiteY35" fmla="*/ 1588006 h 1640228"/>
              <a:gd name="connsiteX36" fmla="*/ 52222 w 1576226"/>
              <a:gd name="connsiteY36" fmla="*/ 1614117 h 1640228"/>
              <a:gd name="connsiteX37" fmla="*/ 26111 w 1576226"/>
              <a:gd name="connsiteY37" fmla="*/ 1640228 h 1640228"/>
              <a:gd name="connsiteX38" fmla="*/ 0 w 1576226"/>
              <a:gd name="connsiteY38" fmla="*/ 1614117 h 1640228"/>
              <a:gd name="connsiteX39" fmla="*/ 26111 w 1576226"/>
              <a:gd name="connsiteY39" fmla="*/ 1588006 h 1640228"/>
              <a:gd name="connsiteX40" fmla="*/ 1550110 w 1576226"/>
              <a:gd name="connsiteY40" fmla="*/ 1361148 h 1640228"/>
              <a:gd name="connsiteX41" fmla="*/ 1576221 w 1576226"/>
              <a:gd name="connsiteY41" fmla="*/ 1387259 h 1640228"/>
              <a:gd name="connsiteX42" fmla="*/ 1550110 w 1576226"/>
              <a:gd name="connsiteY42" fmla="*/ 1413370 h 1640228"/>
              <a:gd name="connsiteX43" fmla="*/ 1523999 w 1576226"/>
              <a:gd name="connsiteY43" fmla="*/ 1387259 h 1640228"/>
              <a:gd name="connsiteX44" fmla="*/ 1550110 w 1576226"/>
              <a:gd name="connsiteY44" fmla="*/ 1361148 h 1640228"/>
              <a:gd name="connsiteX45" fmla="*/ 1332396 w 1576226"/>
              <a:gd name="connsiteY45" fmla="*/ 1361148 h 1640228"/>
              <a:gd name="connsiteX46" fmla="*/ 1358507 w 1576226"/>
              <a:gd name="connsiteY46" fmla="*/ 1387259 h 1640228"/>
              <a:gd name="connsiteX47" fmla="*/ 1332396 w 1576226"/>
              <a:gd name="connsiteY47" fmla="*/ 1413370 h 1640228"/>
              <a:gd name="connsiteX48" fmla="*/ 1306285 w 1576226"/>
              <a:gd name="connsiteY48" fmla="*/ 1387259 h 1640228"/>
              <a:gd name="connsiteX49" fmla="*/ 1332396 w 1576226"/>
              <a:gd name="connsiteY49" fmla="*/ 1361148 h 1640228"/>
              <a:gd name="connsiteX50" fmla="*/ 1114683 w 1576226"/>
              <a:gd name="connsiteY50" fmla="*/ 1361148 h 1640228"/>
              <a:gd name="connsiteX51" fmla="*/ 1140794 w 1576226"/>
              <a:gd name="connsiteY51" fmla="*/ 1387259 h 1640228"/>
              <a:gd name="connsiteX52" fmla="*/ 1114683 w 1576226"/>
              <a:gd name="connsiteY52" fmla="*/ 1413370 h 1640228"/>
              <a:gd name="connsiteX53" fmla="*/ 1088572 w 1576226"/>
              <a:gd name="connsiteY53" fmla="*/ 1387259 h 1640228"/>
              <a:gd name="connsiteX54" fmla="*/ 1114683 w 1576226"/>
              <a:gd name="connsiteY54" fmla="*/ 1361148 h 1640228"/>
              <a:gd name="connsiteX55" fmla="*/ 896969 w 1576226"/>
              <a:gd name="connsiteY55" fmla="*/ 1361148 h 1640228"/>
              <a:gd name="connsiteX56" fmla="*/ 923080 w 1576226"/>
              <a:gd name="connsiteY56" fmla="*/ 1387259 h 1640228"/>
              <a:gd name="connsiteX57" fmla="*/ 896969 w 1576226"/>
              <a:gd name="connsiteY57" fmla="*/ 1413370 h 1640228"/>
              <a:gd name="connsiteX58" fmla="*/ 870858 w 1576226"/>
              <a:gd name="connsiteY58" fmla="*/ 1387259 h 1640228"/>
              <a:gd name="connsiteX59" fmla="*/ 896969 w 1576226"/>
              <a:gd name="connsiteY59" fmla="*/ 1361148 h 1640228"/>
              <a:gd name="connsiteX60" fmla="*/ 679254 w 1576226"/>
              <a:gd name="connsiteY60" fmla="*/ 1361148 h 1640228"/>
              <a:gd name="connsiteX61" fmla="*/ 705365 w 1576226"/>
              <a:gd name="connsiteY61" fmla="*/ 1387259 h 1640228"/>
              <a:gd name="connsiteX62" fmla="*/ 679254 w 1576226"/>
              <a:gd name="connsiteY62" fmla="*/ 1413370 h 1640228"/>
              <a:gd name="connsiteX63" fmla="*/ 653143 w 1576226"/>
              <a:gd name="connsiteY63" fmla="*/ 1387259 h 1640228"/>
              <a:gd name="connsiteX64" fmla="*/ 679254 w 1576226"/>
              <a:gd name="connsiteY64" fmla="*/ 1361148 h 1640228"/>
              <a:gd name="connsiteX65" fmla="*/ 461540 w 1576226"/>
              <a:gd name="connsiteY65" fmla="*/ 1361148 h 1640228"/>
              <a:gd name="connsiteX66" fmla="*/ 487651 w 1576226"/>
              <a:gd name="connsiteY66" fmla="*/ 1387259 h 1640228"/>
              <a:gd name="connsiteX67" fmla="*/ 461540 w 1576226"/>
              <a:gd name="connsiteY67" fmla="*/ 1413370 h 1640228"/>
              <a:gd name="connsiteX68" fmla="*/ 435429 w 1576226"/>
              <a:gd name="connsiteY68" fmla="*/ 1387259 h 1640228"/>
              <a:gd name="connsiteX69" fmla="*/ 461540 w 1576226"/>
              <a:gd name="connsiteY69" fmla="*/ 1361148 h 1640228"/>
              <a:gd name="connsiteX70" fmla="*/ 243826 w 1576226"/>
              <a:gd name="connsiteY70" fmla="*/ 1361148 h 1640228"/>
              <a:gd name="connsiteX71" fmla="*/ 269937 w 1576226"/>
              <a:gd name="connsiteY71" fmla="*/ 1387259 h 1640228"/>
              <a:gd name="connsiteX72" fmla="*/ 243826 w 1576226"/>
              <a:gd name="connsiteY72" fmla="*/ 1413370 h 1640228"/>
              <a:gd name="connsiteX73" fmla="*/ 217715 w 1576226"/>
              <a:gd name="connsiteY73" fmla="*/ 1387259 h 1640228"/>
              <a:gd name="connsiteX74" fmla="*/ 243826 w 1576226"/>
              <a:gd name="connsiteY74" fmla="*/ 1361148 h 1640228"/>
              <a:gd name="connsiteX75" fmla="*/ 26112 w 1576226"/>
              <a:gd name="connsiteY75" fmla="*/ 1361148 h 1640228"/>
              <a:gd name="connsiteX76" fmla="*/ 52223 w 1576226"/>
              <a:gd name="connsiteY76" fmla="*/ 1387259 h 1640228"/>
              <a:gd name="connsiteX77" fmla="*/ 26112 w 1576226"/>
              <a:gd name="connsiteY77" fmla="*/ 1413370 h 1640228"/>
              <a:gd name="connsiteX78" fmla="*/ 1 w 1576226"/>
              <a:gd name="connsiteY78" fmla="*/ 1387259 h 1640228"/>
              <a:gd name="connsiteX79" fmla="*/ 26112 w 1576226"/>
              <a:gd name="connsiteY79" fmla="*/ 1361148 h 1640228"/>
              <a:gd name="connsiteX80" fmla="*/ 1550111 w 1576226"/>
              <a:gd name="connsiteY80" fmla="*/ 1134290 h 1640228"/>
              <a:gd name="connsiteX81" fmla="*/ 1576222 w 1576226"/>
              <a:gd name="connsiteY81" fmla="*/ 1160401 h 1640228"/>
              <a:gd name="connsiteX82" fmla="*/ 1550111 w 1576226"/>
              <a:gd name="connsiteY82" fmla="*/ 1186512 h 1640228"/>
              <a:gd name="connsiteX83" fmla="*/ 1524000 w 1576226"/>
              <a:gd name="connsiteY83" fmla="*/ 1160401 h 1640228"/>
              <a:gd name="connsiteX84" fmla="*/ 1550111 w 1576226"/>
              <a:gd name="connsiteY84" fmla="*/ 1134290 h 1640228"/>
              <a:gd name="connsiteX85" fmla="*/ 1332397 w 1576226"/>
              <a:gd name="connsiteY85" fmla="*/ 1134290 h 1640228"/>
              <a:gd name="connsiteX86" fmla="*/ 1358508 w 1576226"/>
              <a:gd name="connsiteY86" fmla="*/ 1160401 h 1640228"/>
              <a:gd name="connsiteX87" fmla="*/ 1332397 w 1576226"/>
              <a:gd name="connsiteY87" fmla="*/ 1186512 h 1640228"/>
              <a:gd name="connsiteX88" fmla="*/ 1306286 w 1576226"/>
              <a:gd name="connsiteY88" fmla="*/ 1160401 h 1640228"/>
              <a:gd name="connsiteX89" fmla="*/ 1332397 w 1576226"/>
              <a:gd name="connsiteY89" fmla="*/ 1134290 h 1640228"/>
              <a:gd name="connsiteX90" fmla="*/ 1114684 w 1576226"/>
              <a:gd name="connsiteY90" fmla="*/ 1134290 h 1640228"/>
              <a:gd name="connsiteX91" fmla="*/ 1140795 w 1576226"/>
              <a:gd name="connsiteY91" fmla="*/ 1160401 h 1640228"/>
              <a:gd name="connsiteX92" fmla="*/ 1114684 w 1576226"/>
              <a:gd name="connsiteY92" fmla="*/ 1186512 h 1640228"/>
              <a:gd name="connsiteX93" fmla="*/ 1088573 w 1576226"/>
              <a:gd name="connsiteY93" fmla="*/ 1160401 h 1640228"/>
              <a:gd name="connsiteX94" fmla="*/ 1114684 w 1576226"/>
              <a:gd name="connsiteY94" fmla="*/ 1134290 h 1640228"/>
              <a:gd name="connsiteX95" fmla="*/ 896970 w 1576226"/>
              <a:gd name="connsiteY95" fmla="*/ 1134290 h 1640228"/>
              <a:gd name="connsiteX96" fmla="*/ 923081 w 1576226"/>
              <a:gd name="connsiteY96" fmla="*/ 1160401 h 1640228"/>
              <a:gd name="connsiteX97" fmla="*/ 896970 w 1576226"/>
              <a:gd name="connsiteY97" fmla="*/ 1186512 h 1640228"/>
              <a:gd name="connsiteX98" fmla="*/ 870859 w 1576226"/>
              <a:gd name="connsiteY98" fmla="*/ 1160401 h 1640228"/>
              <a:gd name="connsiteX99" fmla="*/ 896970 w 1576226"/>
              <a:gd name="connsiteY99" fmla="*/ 1134290 h 1640228"/>
              <a:gd name="connsiteX100" fmla="*/ 679255 w 1576226"/>
              <a:gd name="connsiteY100" fmla="*/ 1134290 h 1640228"/>
              <a:gd name="connsiteX101" fmla="*/ 705366 w 1576226"/>
              <a:gd name="connsiteY101" fmla="*/ 1160401 h 1640228"/>
              <a:gd name="connsiteX102" fmla="*/ 679255 w 1576226"/>
              <a:gd name="connsiteY102" fmla="*/ 1186512 h 1640228"/>
              <a:gd name="connsiteX103" fmla="*/ 653144 w 1576226"/>
              <a:gd name="connsiteY103" fmla="*/ 1160401 h 1640228"/>
              <a:gd name="connsiteX104" fmla="*/ 679255 w 1576226"/>
              <a:gd name="connsiteY104" fmla="*/ 1134290 h 1640228"/>
              <a:gd name="connsiteX105" fmla="*/ 461541 w 1576226"/>
              <a:gd name="connsiteY105" fmla="*/ 1134290 h 1640228"/>
              <a:gd name="connsiteX106" fmla="*/ 487652 w 1576226"/>
              <a:gd name="connsiteY106" fmla="*/ 1160401 h 1640228"/>
              <a:gd name="connsiteX107" fmla="*/ 461541 w 1576226"/>
              <a:gd name="connsiteY107" fmla="*/ 1186512 h 1640228"/>
              <a:gd name="connsiteX108" fmla="*/ 435430 w 1576226"/>
              <a:gd name="connsiteY108" fmla="*/ 1160401 h 1640228"/>
              <a:gd name="connsiteX109" fmla="*/ 461541 w 1576226"/>
              <a:gd name="connsiteY109" fmla="*/ 1134290 h 1640228"/>
              <a:gd name="connsiteX110" fmla="*/ 243827 w 1576226"/>
              <a:gd name="connsiteY110" fmla="*/ 1134290 h 1640228"/>
              <a:gd name="connsiteX111" fmla="*/ 269938 w 1576226"/>
              <a:gd name="connsiteY111" fmla="*/ 1160401 h 1640228"/>
              <a:gd name="connsiteX112" fmla="*/ 243827 w 1576226"/>
              <a:gd name="connsiteY112" fmla="*/ 1186512 h 1640228"/>
              <a:gd name="connsiteX113" fmla="*/ 217716 w 1576226"/>
              <a:gd name="connsiteY113" fmla="*/ 1160401 h 1640228"/>
              <a:gd name="connsiteX114" fmla="*/ 243827 w 1576226"/>
              <a:gd name="connsiteY114" fmla="*/ 1134290 h 1640228"/>
              <a:gd name="connsiteX115" fmla="*/ 26113 w 1576226"/>
              <a:gd name="connsiteY115" fmla="*/ 1134290 h 1640228"/>
              <a:gd name="connsiteX116" fmla="*/ 52224 w 1576226"/>
              <a:gd name="connsiteY116" fmla="*/ 1160401 h 1640228"/>
              <a:gd name="connsiteX117" fmla="*/ 26113 w 1576226"/>
              <a:gd name="connsiteY117" fmla="*/ 1186512 h 1640228"/>
              <a:gd name="connsiteX118" fmla="*/ 2 w 1576226"/>
              <a:gd name="connsiteY118" fmla="*/ 1160401 h 1640228"/>
              <a:gd name="connsiteX119" fmla="*/ 26113 w 1576226"/>
              <a:gd name="connsiteY119" fmla="*/ 1134290 h 1640228"/>
              <a:gd name="connsiteX120" fmla="*/ 1550112 w 1576226"/>
              <a:gd name="connsiteY120" fmla="*/ 907432 h 1640228"/>
              <a:gd name="connsiteX121" fmla="*/ 1576223 w 1576226"/>
              <a:gd name="connsiteY121" fmla="*/ 933543 h 1640228"/>
              <a:gd name="connsiteX122" fmla="*/ 1550112 w 1576226"/>
              <a:gd name="connsiteY122" fmla="*/ 959654 h 1640228"/>
              <a:gd name="connsiteX123" fmla="*/ 1524001 w 1576226"/>
              <a:gd name="connsiteY123" fmla="*/ 933543 h 1640228"/>
              <a:gd name="connsiteX124" fmla="*/ 1550112 w 1576226"/>
              <a:gd name="connsiteY124" fmla="*/ 907432 h 1640228"/>
              <a:gd name="connsiteX125" fmla="*/ 1332398 w 1576226"/>
              <a:gd name="connsiteY125" fmla="*/ 907432 h 1640228"/>
              <a:gd name="connsiteX126" fmla="*/ 1358509 w 1576226"/>
              <a:gd name="connsiteY126" fmla="*/ 933543 h 1640228"/>
              <a:gd name="connsiteX127" fmla="*/ 1332398 w 1576226"/>
              <a:gd name="connsiteY127" fmla="*/ 959654 h 1640228"/>
              <a:gd name="connsiteX128" fmla="*/ 1306287 w 1576226"/>
              <a:gd name="connsiteY128" fmla="*/ 933543 h 1640228"/>
              <a:gd name="connsiteX129" fmla="*/ 1332398 w 1576226"/>
              <a:gd name="connsiteY129" fmla="*/ 907432 h 1640228"/>
              <a:gd name="connsiteX130" fmla="*/ 1114685 w 1576226"/>
              <a:gd name="connsiteY130" fmla="*/ 907432 h 1640228"/>
              <a:gd name="connsiteX131" fmla="*/ 1140796 w 1576226"/>
              <a:gd name="connsiteY131" fmla="*/ 933543 h 1640228"/>
              <a:gd name="connsiteX132" fmla="*/ 1114685 w 1576226"/>
              <a:gd name="connsiteY132" fmla="*/ 959654 h 1640228"/>
              <a:gd name="connsiteX133" fmla="*/ 1088574 w 1576226"/>
              <a:gd name="connsiteY133" fmla="*/ 933543 h 1640228"/>
              <a:gd name="connsiteX134" fmla="*/ 1114685 w 1576226"/>
              <a:gd name="connsiteY134" fmla="*/ 907432 h 1640228"/>
              <a:gd name="connsiteX135" fmla="*/ 896971 w 1576226"/>
              <a:gd name="connsiteY135" fmla="*/ 907432 h 1640228"/>
              <a:gd name="connsiteX136" fmla="*/ 923082 w 1576226"/>
              <a:gd name="connsiteY136" fmla="*/ 933543 h 1640228"/>
              <a:gd name="connsiteX137" fmla="*/ 896971 w 1576226"/>
              <a:gd name="connsiteY137" fmla="*/ 959654 h 1640228"/>
              <a:gd name="connsiteX138" fmla="*/ 870860 w 1576226"/>
              <a:gd name="connsiteY138" fmla="*/ 933543 h 1640228"/>
              <a:gd name="connsiteX139" fmla="*/ 896971 w 1576226"/>
              <a:gd name="connsiteY139" fmla="*/ 907432 h 1640228"/>
              <a:gd name="connsiteX140" fmla="*/ 679256 w 1576226"/>
              <a:gd name="connsiteY140" fmla="*/ 907432 h 1640228"/>
              <a:gd name="connsiteX141" fmla="*/ 705367 w 1576226"/>
              <a:gd name="connsiteY141" fmla="*/ 933543 h 1640228"/>
              <a:gd name="connsiteX142" fmla="*/ 679256 w 1576226"/>
              <a:gd name="connsiteY142" fmla="*/ 959654 h 1640228"/>
              <a:gd name="connsiteX143" fmla="*/ 653145 w 1576226"/>
              <a:gd name="connsiteY143" fmla="*/ 933543 h 1640228"/>
              <a:gd name="connsiteX144" fmla="*/ 679256 w 1576226"/>
              <a:gd name="connsiteY144" fmla="*/ 907432 h 1640228"/>
              <a:gd name="connsiteX145" fmla="*/ 461542 w 1576226"/>
              <a:gd name="connsiteY145" fmla="*/ 907432 h 1640228"/>
              <a:gd name="connsiteX146" fmla="*/ 487653 w 1576226"/>
              <a:gd name="connsiteY146" fmla="*/ 933543 h 1640228"/>
              <a:gd name="connsiteX147" fmla="*/ 461542 w 1576226"/>
              <a:gd name="connsiteY147" fmla="*/ 959654 h 1640228"/>
              <a:gd name="connsiteX148" fmla="*/ 435431 w 1576226"/>
              <a:gd name="connsiteY148" fmla="*/ 933543 h 1640228"/>
              <a:gd name="connsiteX149" fmla="*/ 461542 w 1576226"/>
              <a:gd name="connsiteY149" fmla="*/ 907432 h 1640228"/>
              <a:gd name="connsiteX150" fmla="*/ 243828 w 1576226"/>
              <a:gd name="connsiteY150" fmla="*/ 907432 h 1640228"/>
              <a:gd name="connsiteX151" fmla="*/ 269939 w 1576226"/>
              <a:gd name="connsiteY151" fmla="*/ 933543 h 1640228"/>
              <a:gd name="connsiteX152" fmla="*/ 243828 w 1576226"/>
              <a:gd name="connsiteY152" fmla="*/ 959654 h 1640228"/>
              <a:gd name="connsiteX153" fmla="*/ 217717 w 1576226"/>
              <a:gd name="connsiteY153" fmla="*/ 933543 h 1640228"/>
              <a:gd name="connsiteX154" fmla="*/ 243828 w 1576226"/>
              <a:gd name="connsiteY154" fmla="*/ 907432 h 1640228"/>
              <a:gd name="connsiteX155" fmla="*/ 26114 w 1576226"/>
              <a:gd name="connsiteY155" fmla="*/ 907432 h 1640228"/>
              <a:gd name="connsiteX156" fmla="*/ 52225 w 1576226"/>
              <a:gd name="connsiteY156" fmla="*/ 933543 h 1640228"/>
              <a:gd name="connsiteX157" fmla="*/ 26114 w 1576226"/>
              <a:gd name="connsiteY157" fmla="*/ 959654 h 1640228"/>
              <a:gd name="connsiteX158" fmla="*/ 3 w 1576226"/>
              <a:gd name="connsiteY158" fmla="*/ 933543 h 1640228"/>
              <a:gd name="connsiteX159" fmla="*/ 26114 w 1576226"/>
              <a:gd name="connsiteY159" fmla="*/ 907432 h 1640228"/>
              <a:gd name="connsiteX160" fmla="*/ 1550113 w 1576226"/>
              <a:gd name="connsiteY160" fmla="*/ 680574 h 1640228"/>
              <a:gd name="connsiteX161" fmla="*/ 1576224 w 1576226"/>
              <a:gd name="connsiteY161" fmla="*/ 706685 h 1640228"/>
              <a:gd name="connsiteX162" fmla="*/ 1550113 w 1576226"/>
              <a:gd name="connsiteY162" fmla="*/ 732796 h 1640228"/>
              <a:gd name="connsiteX163" fmla="*/ 1524002 w 1576226"/>
              <a:gd name="connsiteY163" fmla="*/ 706685 h 1640228"/>
              <a:gd name="connsiteX164" fmla="*/ 1550113 w 1576226"/>
              <a:gd name="connsiteY164" fmla="*/ 680574 h 1640228"/>
              <a:gd name="connsiteX165" fmla="*/ 1332399 w 1576226"/>
              <a:gd name="connsiteY165" fmla="*/ 680574 h 1640228"/>
              <a:gd name="connsiteX166" fmla="*/ 1358510 w 1576226"/>
              <a:gd name="connsiteY166" fmla="*/ 706685 h 1640228"/>
              <a:gd name="connsiteX167" fmla="*/ 1332399 w 1576226"/>
              <a:gd name="connsiteY167" fmla="*/ 732796 h 1640228"/>
              <a:gd name="connsiteX168" fmla="*/ 1306288 w 1576226"/>
              <a:gd name="connsiteY168" fmla="*/ 706685 h 1640228"/>
              <a:gd name="connsiteX169" fmla="*/ 1332399 w 1576226"/>
              <a:gd name="connsiteY169" fmla="*/ 680574 h 1640228"/>
              <a:gd name="connsiteX170" fmla="*/ 1114686 w 1576226"/>
              <a:gd name="connsiteY170" fmla="*/ 680574 h 1640228"/>
              <a:gd name="connsiteX171" fmla="*/ 1140797 w 1576226"/>
              <a:gd name="connsiteY171" fmla="*/ 706685 h 1640228"/>
              <a:gd name="connsiteX172" fmla="*/ 1114686 w 1576226"/>
              <a:gd name="connsiteY172" fmla="*/ 732796 h 1640228"/>
              <a:gd name="connsiteX173" fmla="*/ 1088575 w 1576226"/>
              <a:gd name="connsiteY173" fmla="*/ 706685 h 1640228"/>
              <a:gd name="connsiteX174" fmla="*/ 1114686 w 1576226"/>
              <a:gd name="connsiteY174" fmla="*/ 680574 h 1640228"/>
              <a:gd name="connsiteX175" fmla="*/ 896972 w 1576226"/>
              <a:gd name="connsiteY175" fmla="*/ 680574 h 1640228"/>
              <a:gd name="connsiteX176" fmla="*/ 923083 w 1576226"/>
              <a:gd name="connsiteY176" fmla="*/ 706685 h 1640228"/>
              <a:gd name="connsiteX177" fmla="*/ 896972 w 1576226"/>
              <a:gd name="connsiteY177" fmla="*/ 732796 h 1640228"/>
              <a:gd name="connsiteX178" fmla="*/ 870861 w 1576226"/>
              <a:gd name="connsiteY178" fmla="*/ 706685 h 1640228"/>
              <a:gd name="connsiteX179" fmla="*/ 896972 w 1576226"/>
              <a:gd name="connsiteY179" fmla="*/ 680574 h 1640228"/>
              <a:gd name="connsiteX180" fmla="*/ 679257 w 1576226"/>
              <a:gd name="connsiteY180" fmla="*/ 680574 h 1640228"/>
              <a:gd name="connsiteX181" fmla="*/ 705368 w 1576226"/>
              <a:gd name="connsiteY181" fmla="*/ 706685 h 1640228"/>
              <a:gd name="connsiteX182" fmla="*/ 679257 w 1576226"/>
              <a:gd name="connsiteY182" fmla="*/ 732796 h 1640228"/>
              <a:gd name="connsiteX183" fmla="*/ 653146 w 1576226"/>
              <a:gd name="connsiteY183" fmla="*/ 706685 h 1640228"/>
              <a:gd name="connsiteX184" fmla="*/ 679257 w 1576226"/>
              <a:gd name="connsiteY184" fmla="*/ 680574 h 1640228"/>
              <a:gd name="connsiteX185" fmla="*/ 461543 w 1576226"/>
              <a:gd name="connsiteY185" fmla="*/ 680574 h 1640228"/>
              <a:gd name="connsiteX186" fmla="*/ 487654 w 1576226"/>
              <a:gd name="connsiteY186" fmla="*/ 706685 h 1640228"/>
              <a:gd name="connsiteX187" fmla="*/ 461543 w 1576226"/>
              <a:gd name="connsiteY187" fmla="*/ 732796 h 1640228"/>
              <a:gd name="connsiteX188" fmla="*/ 435432 w 1576226"/>
              <a:gd name="connsiteY188" fmla="*/ 706685 h 1640228"/>
              <a:gd name="connsiteX189" fmla="*/ 461543 w 1576226"/>
              <a:gd name="connsiteY189" fmla="*/ 680574 h 1640228"/>
              <a:gd name="connsiteX190" fmla="*/ 243829 w 1576226"/>
              <a:gd name="connsiteY190" fmla="*/ 680574 h 1640228"/>
              <a:gd name="connsiteX191" fmla="*/ 269940 w 1576226"/>
              <a:gd name="connsiteY191" fmla="*/ 706685 h 1640228"/>
              <a:gd name="connsiteX192" fmla="*/ 243829 w 1576226"/>
              <a:gd name="connsiteY192" fmla="*/ 732796 h 1640228"/>
              <a:gd name="connsiteX193" fmla="*/ 217718 w 1576226"/>
              <a:gd name="connsiteY193" fmla="*/ 706685 h 1640228"/>
              <a:gd name="connsiteX194" fmla="*/ 243829 w 1576226"/>
              <a:gd name="connsiteY194" fmla="*/ 680574 h 1640228"/>
              <a:gd name="connsiteX195" fmla="*/ 26115 w 1576226"/>
              <a:gd name="connsiteY195" fmla="*/ 680574 h 1640228"/>
              <a:gd name="connsiteX196" fmla="*/ 52226 w 1576226"/>
              <a:gd name="connsiteY196" fmla="*/ 706685 h 1640228"/>
              <a:gd name="connsiteX197" fmla="*/ 26115 w 1576226"/>
              <a:gd name="connsiteY197" fmla="*/ 732796 h 1640228"/>
              <a:gd name="connsiteX198" fmla="*/ 4 w 1576226"/>
              <a:gd name="connsiteY198" fmla="*/ 706685 h 1640228"/>
              <a:gd name="connsiteX199" fmla="*/ 26115 w 1576226"/>
              <a:gd name="connsiteY199" fmla="*/ 680574 h 1640228"/>
              <a:gd name="connsiteX200" fmla="*/ 26116 w 1576226"/>
              <a:gd name="connsiteY200" fmla="*/ 453717 h 1640228"/>
              <a:gd name="connsiteX201" fmla="*/ 52227 w 1576226"/>
              <a:gd name="connsiteY201" fmla="*/ 479827 h 1640228"/>
              <a:gd name="connsiteX202" fmla="*/ 26116 w 1576226"/>
              <a:gd name="connsiteY202" fmla="*/ 505939 h 1640228"/>
              <a:gd name="connsiteX203" fmla="*/ 5 w 1576226"/>
              <a:gd name="connsiteY203" fmla="*/ 479827 h 1640228"/>
              <a:gd name="connsiteX204" fmla="*/ 26116 w 1576226"/>
              <a:gd name="connsiteY204" fmla="*/ 453717 h 1640228"/>
              <a:gd name="connsiteX205" fmla="*/ 243830 w 1576226"/>
              <a:gd name="connsiteY205" fmla="*/ 453717 h 1640228"/>
              <a:gd name="connsiteX206" fmla="*/ 269941 w 1576226"/>
              <a:gd name="connsiteY206" fmla="*/ 479827 h 1640228"/>
              <a:gd name="connsiteX207" fmla="*/ 243830 w 1576226"/>
              <a:gd name="connsiteY207" fmla="*/ 505939 h 1640228"/>
              <a:gd name="connsiteX208" fmla="*/ 217719 w 1576226"/>
              <a:gd name="connsiteY208" fmla="*/ 479827 h 1640228"/>
              <a:gd name="connsiteX209" fmla="*/ 243830 w 1576226"/>
              <a:gd name="connsiteY209" fmla="*/ 453717 h 1640228"/>
              <a:gd name="connsiteX210" fmla="*/ 461544 w 1576226"/>
              <a:gd name="connsiteY210" fmla="*/ 453717 h 1640228"/>
              <a:gd name="connsiteX211" fmla="*/ 487655 w 1576226"/>
              <a:gd name="connsiteY211" fmla="*/ 479827 h 1640228"/>
              <a:gd name="connsiteX212" fmla="*/ 461544 w 1576226"/>
              <a:gd name="connsiteY212" fmla="*/ 505939 h 1640228"/>
              <a:gd name="connsiteX213" fmla="*/ 435433 w 1576226"/>
              <a:gd name="connsiteY213" fmla="*/ 479827 h 1640228"/>
              <a:gd name="connsiteX214" fmla="*/ 461544 w 1576226"/>
              <a:gd name="connsiteY214" fmla="*/ 453717 h 1640228"/>
              <a:gd name="connsiteX215" fmla="*/ 679258 w 1576226"/>
              <a:gd name="connsiteY215" fmla="*/ 453717 h 1640228"/>
              <a:gd name="connsiteX216" fmla="*/ 705369 w 1576226"/>
              <a:gd name="connsiteY216" fmla="*/ 479827 h 1640228"/>
              <a:gd name="connsiteX217" fmla="*/ 679258 w 1576226"/>
              <a:gd name="connsiteY217" fmla="*/ 505939 h 1640228"/>
              <a:gd name="connsiteX218" fmla="*/ 653147 w 1576226"/>
              <a:gd name="connsiteY218" fmla="*/ 479827 h 1640228"/>
              <a:gd name="connsiteX219" fmla="*/ 679258 w 1576226"/>
              <a:gd name="connsiteY219" fmla="*/ 453717 h 1640228"/>
              <a:gd name="connsiteX220" fmla="*/ 896973 w 1576226"/>
              <a:gd name="connsiteY220" fmla="*/ 453717 h 1640228"/>
              <a:gd name="connsiteX221" fmla="*/ 923084 w 1576226"/>
              <a:gd name="connsiteY221" fmla="*/ 479827 h 1640228"/>
              <a:gd name="connsiteX222" fmla="*/ 896973 w 1576226"/>
              <a:gd name="connsiteY222" fmla="*/ 505939 h 1640228"/>
              <a:gd name="connsiteX223" fmla="*/ 870862 w 1576226"/>
              <a:gd name="connsiteY223" fmla="*/ 479827 h 1640228"/>
              <a:gd name="connsiteX224" fmla="*/ 896973 w 1576226"/>
              <a:gd name="connsiteY224" fmla="*/ 453717 h 1640228"/>
              <a:gd name="connsiteX225" fmla="*/ 1114687 w 1576226"/>
              <a:gd name="connsiteY225" fmla="*/ 453717 h 1640228"/>
              <a:gd name="connsiteX226" fmla="*/ 1140798 w 1576226"/>
              <a:gd name="connsiteY226" fmla="*/ 479827 h 1640228"/>
              <a:gd name="connsiteX227" fmla="*/ 1114687 w 1576226"/>
              <a:gd name="connsiteY227" fmla="*/ 505938 h 1640228"/>
              <a:gd name="connsiteX228" fmla="*/ 1088576 w 1576226"/>
              <a:gd name="connsiteY228" fmla="*/ 479827 h 1640228"/>
              <a:gd name="connsiteX229" fmla="*/ 1114687 w 1576226"/>
              <a:gd name="connsiteY229" fmla="*/ 453717 h 1640228"/>
              <a:gd name="connsiteX230" fmla="*/ 1332400 w 1576226"/>
              <a:gd name="connsiteY230" fmla="*/ 453716 h 1640228"/>
              <a:gd name="connsiteX231" fmla="*/ 1358511 w 1576226"/>
              <a:gd name="connsiteY231" fmla="*/ 479827 h 1640228"/>
              <a:gd name="connsiteX232" fmla="*/ 1332400 w 1576226"/>
              <a:gd name="connsiteY232" fmla="*/ 505938 h 1640228"/>
              <a:gd name="connsiteX233" fmla="*/ 1306289 w 1576226"/>
              <a:gd name="connsiteY233" fmla="*/ 479827 h 1640228"/>
              <a:gd name="connsiteX234" fmla="*/ 1332400 w 1576226"/>
              <a:gd name="connsiteY234" fmla="*/ 453716 h 1640228"/>
              <a:gd name="connsiteX235" fmla="*/ 1550114 w 1576226"/>
              <a:gd name="connsiteY235" fmla="*/ 453716 h 1640228"/>
              <a:gd name="connsiteX236" fmla="*/ 1576225 w 1576226"/>
              <a:gd name="connsiteY236" fmla="*/ 479827 h 1640228"/>
              <a:gd name="connsiteX237" fmla="*/ 1550114 w 1576226"/>
              <a:gd name="connsiteY237" fmla="*/ 505938 h 1640228"/>
              <a:gd name="connsiteX238" fmla="*/ 1524003 w 1576226"/>
              <a:gd name="connsiteY238" fmla="*/ 479827 h 1640228"/>
              <a:gd name="connsiteX239" fmla="*/ 1550114 w 1576226"/>
              <a:gd name="connsiteY239" fmla="*/ 453716 h 1640228"/>
              <a:gd name="connsiteX240" fmla="*/ 1114688 w 1576226"/>
              <a:gd name="connsiteY240" fmla="*/ 226858 h 1640228"/>
              <a:gd name="connsiteX241" fmla="*/ 1140799 w 1576226"/>
              <a:gd name="connsiteY241" fmla="*/ 252969 h 1640228"/>
              <a:gd name="connsiteX242" fmla="*/ 1114688 w 1576226"/>
              <a:gd name="connsiteY242" fmla="*/ 279080 h 1640228"/>
              <a:gd name="connsiteX243" fmla="*/ 1088577 w 1576226"/>
              <a:gd name="connsiteY243" fmla="*/ 252969 h 1640228"/>
              <a:gd name="connsiteX244" fmla="*/ 1114688 w 1576226"/>
              <a:gd name="connsiteY244" fmla="*/ 226858 h 1640228"/>
              <a:gd name="connsiteX245" fmla="*/ 896974 w 1576226"/>
              <a:gd name="connsiteY245" fmla="*/ 226858 h 1640228"/>
              <a:gd name="connsiteX246" fmla="*/ 923085 w 1576226"/>
              <a:gd name="connsiteY246" fmla="*/ 252969 h 1640228"/>
              <a:gd name="connsiteX247" fmla="*/ 896974 w 1576226"/>
              <a:gd name="connsiteY247" fmla="*/ 279080 h 1640228"/>
              <a:gd name="connsiteX248" fmla="*/ 870863 w 1576226"/>
              <a:gd name="connsiteY248" fmla="*/ 252969 h 1640228"/>
              <a:gd name="connsiteX249" fmla="*/ 896974 w 1576226"/>
              <a:gd name="connsiteY249" fmla="*/ 226858 h 1640228"/>
              <a:gd name="connsiteX250" fmla="*/ 679259 w 1576226"/>
              <a:gd name="connsiteY250" fmla="*/ 226858 h 1640228"/>
              <a:gd name="connsiteX251" fmla="*/ 705370 w 1576226"/>
              <a:gd name="connsiteY251" fmla="*/ 252970 h 1640228"/>
              <a:gd name="connsiteX252" fmla="*/ 679259 w 1576226"/>
              <a:gd name="connsiteY252" fmla="*/ 279080 h 1640228"/>
              <a:gd name="connsiteX253" fmla="*/ 653148 w 1576226"/>
              <a:gd name="connsiteY253" fmla="*/ 252970 h 1640228"/>
              <a:gd name="connsiteX254" fmla="*/ 679259 w 1576226"/>
              <a:gd name="connsiteY254" fmla="*/ 226858 h 1640228"/>
              <a:gd name="connsiteX255" fmla="*/ 461545 w 1576226"/>
              <a:gd name="connsiteY255" fmla="*/ 226858 h 1640228"/>
              <a:gd name="connsiteX256" fmla="*/ 487656 w 1576226"/>
              <a:gd name="connsiteY256" fmla="*/ 252970 h 1640228"/>
              <a:gd name="connsiteX257" fmla="*/ 461545 w 1576226"/>
              <a:gd name="connsiteY257" fmla="*/ 279081 h 1640228"/>
              <a:gd name="connsiteX258" fmla="*/ 435434 w 1576226"/>
              <a:gd name="connsiteY258" fmla="*/ 252970 h 1640228"/>
              <a:gd name="connsiteX259" fmla="*/ 461545 w 1576226"/>
              <a:gd name="connsiteY259" fmla="*/ 226858 h 1640228"/>
              <a:gd name="connsiteX260" fmla="*/ 243831 w 1576226"/>
              <a:gd name="connsiteY260" fmla="*/ 226858 h 1640228"/>
              <a:gd name="connsiteX261" fmla="*/ 269942 w 1576226"/>
              <a:gd name="connsiteY261" fmla="*/ 252970 h 1640228"/>
              <a:gd name="connsiteX262" fmla="*/ 243831 w 1576226"/>
              <a:gd name="connsiteY262" fmla="*/ 279081 h 1640228"/>
              <a:gd name="connsiteX263" fmla="*/ 217720 w 1576226"/>
              <a:gd name="connsiteY263" fmla="*/ 252970 h 1640228"/>
              <a:gd name="connsiteX264" fmla="*/ 243831 w 1576226"/>
              <a:gd name="connsiteY264" fmla="*/ 226858 h 1640228"/>
              <a:gd name="connsiteX265" fmla="*/ 26117 w 1576226"/>
              <a:gd name="connsiteY265" fmla="*/ 226858 h 1640228"/>
              <a:gd name="connsiteX266" fmla="*/ 52228 w 1576226"/>
              <a:gd name="connsiteY266" fmla="*/ 252970 h 1640228"/>
              <a:gd name="connsiteX267" fmla="*/ 26117 w 1576226"/>
              <a:gd name="connsiteY267" fmla="*/ 279081 h 1640228"/>
              <a:gd name="connsiteX268" fmla="*/ 6 w 1576226"/>
              <a:gd name="connsiteY268" fmla="*/ 252970 h 1640228"/>
              <a:gd name="connsiteX269" fmla="*/ 26117 w 1576226"/>
              <a:gd name="connsiteY269" fmla="*/ 226858 h 1640228"/>
              <a:gd name="connsiteX270" fmla="*/ 1332401 w 1576226"/>
              <a:gd name="connsiteY270" fmla="*/ 226858 h 1640228"/>
              <a:gd name="connsiteX271" fmla="*/ 1358512 w 1576226"/>
              <a:gd name="connsiteY271" fmla="*/ 252969 h 1640228"/>
              <a:gd name="connsiteX272" fmla="*/ 1332401 w 1576226"/>
              <a:gd name="connsiteY272" fmla="*/ 279080 h 1640228"/>
              <a:gd name="connsiteX273" fmla="*/ 1306290 w 1576226"/>
              <a:gd name="connsiteY273" fmla="*/ 252969 h 1640228"/>
              <a:gd name="connsiteX274" fmla="*/ 1332401 w 1576226"/>
              <a:gd name="connsiteY274" fmla="*/ 226858 h 1640228"/>
              <a:gd name="connsiteX275" fmla="*/ 1550115 w 1576226"/>
              <a:gd name="connsiteY275" fmla="*/ 226858 h 1640228"/>
              <a:gd name="connsiteX276" fmla="*/ 1576226 w 1576226"/>
              <a:gd name="connsiteY276" fmla="*/ 252969 h 1640228"/>
              <a:gd name="connsiteX277" fmla="*/ 1550115 w 1576226"/>
              <a:gd name="connsiteY277" fmla="*/ 279080 h 1640228"/>
              <a:gd name="connsiteX278" fmla="*/ 1524004 w 1576226"/>
              <a:gd name="connsiteY278" fmla="*/ 252969 h 1640228"/>
              <a:gd name="connsiteX279" fmla="*/ 1550115 w 1576226"/>
              <a:gd name="connsiteY279" fmla="*/ 226858 h 1640228"/>
              <a:gd name="connsiteX280" fmla="*/ 26117 w 1576226"/>
              <a:gd name="connsiteY280" fmla="*/ 2 h 1640228"/>
              <a:gd name="connsiteX281" fmla="*/ 52228 w 1576226"/>
              <a:gd name="connsiteY281" fmla="*/ 26113 h 1640228"/>
              <a:gd name="connsiteX282" fmla="*/ 26117 w 1576226"/>
              <a:gd name="connsiteY282" fmla="*/ 52224 h 1640228"/>
              <a:gd name="connsiteX283" fmla="*/ 6 w 1576226"/>
              <a:gd name="connsiteY283" fmla="*/ 26113 h 1640228"/>
              <a:gd name="connsiteX284" fmla="*/ 26117 w 1576226"/>
              <a:gd name="connsiteY284" fmla="*/ 2 h 1640228"/>
              <a:gd name="connsiteX285" fmla="*/ 243831 w 1576226"/>
              <a:gd name="connsiteY285" fmla="*/ 1 h 1640228"/>
              <a:gd name="connsiteX286" fmla="*/ 269942 w 1576226"/>
              <a:gd name="connsiteY286" fmla="*/ 26112 h 1640228"/>
              <a:gd name="connsiteX287" fmla="*/ 243831 w 1576226"/>
              <a:gd name="connsiteY287" fmla="*/ 52224 h 1640228"/>
              <a:gd name="connsiteX288" fmla="*/ 217720 w 1576226"/>
              <a:gd name="connsiteY288" fmla="*/ 26112 h 1640228"/>
              <a:gd name="connsiteX289" fmla="*/ 243831 w 1576226"/>
              <a:gd name="connsiteY289" fmla="*/ 1 h 1640228"/>
              <a:gd name="connsiteX290" fmla="*/ 461545 w 1576226"/>
              <a:gd name="connsiteY290" fmla="*/ 1 h 1640228"/>
              <a:gd name="connsiteX291" fmla="*/ 487656 w 1576226"/>
              <a:gd name="connsiteY291" fmla="*/ 26112 h 1640228"/>
              <a:gd name="connsiteX292" fmla="*/ 461545 w 1576226"/>
              <a:gd name="connsiteY292" fmla="*/ 52224 h 1640228"/>
              <a:gd name="connsiteX293" fmla="*/ 435434 w 1576226"/>
              <a:gd name="connsiteY293" fmla="*/ 26112 h 1640228"/>
              <a:gd name="connsiteX294" fmla="*/ 461545 w 1576226"/>
              <a:gd name="connsiteY294" fmla="*/ 1 h 1640228"/>
              <a:gd name="connsiteX295" fmla="*/ 679259 w 1576226"/>
              <a:gd name="connsiteY295" fmla="*/ 1 h 1640228"/>
              <a:gd name="connsiteX296" fmla="*/ 705370 w 1576226"/>
              <a:gd name="connsiteY296" fmla="*/ 26112 h 1640228"/>
              <a:gd name="connsiteX297" fmla="*/ 679259 w 1576226"/>
              <a:gd name="connsiteY297" fmla="*/ 52223 h 1640228"/>
              <a:gd name="connsiteX298" fmla="*/ 653148 w 1576226"/>
              <a:gd name="connsiteY298" fmla="*/ 26112 h 1640228"/>
              <a:gd name="connsiteX299" fmla="*/ 679259 w 1576226"/>
              <a:gd name="connsiteY299" fmla="*/ 1 h 1640228"/>
              <a:gd name="connsiteX300" fmla="*/ 896974 w 1576226"/>
              <a:gd name="connsiteY300" fmla="*/ 1 h 1640228"/>
              <a:gd name="connsiteX301" fmla="*/ 923085 w 1576226"/>
              <a:gd name="connsiteY301" fmla="*/ 26112 h 1640228"/>
              <a:gd name="connsiteX302" fmla="*/ 896974 w 1576226"/>
              <a:gd name="connsiteY302" fmla="*/ 52223 h 1640228"/>
              <a:gd name="connsiteX303" fmla="*/ 870863 w 1576226"/>
              <a:gd name="connsiteY303" fmla="*/ 26112 h 1640228"/>
              <a:gd name="connsiteX304" fmla="*/ 896974 w 1576226"/>
              <a:gd name="connsiteY304" fmla="*/ 1 h 1640228"/>
              <a:gd name="connsiteX305" fmla="*/ 1114688 w 1576226"/>
              <a:gd name="connsiteY305" fmla="*/ 1 h 1640228"/>
              <a:gd name="connsiteX306" fmla="*/ 1140799 w 1576226"/>
              <a:gd name="connsiteY306" fmla="*/ 26112 h 1640228"/>
              <a:gd name="connsiteX307" fmla="*/ 1114688 w 1576226"/>
              <a:gd name="connsiteY307" fmla="*/ 52223 h 1640228"/>
              <a:gd name="connsiteX308" fmla="*/ 1088577 w 1576226"/>
              <a:gd name="connsiteY308" fmla="*/ 26112 h 1640228"/>
              <a:gd name="connsiteX309" fmla="*/ 1114688 w 1576226"/>
              <a:gd name="connsiteY309" fmla="*/ 1 h 1640228"/>
              <a:gd name="connsiteX310" fmla="*/ 1332401 w 1576226"/>
              <a:gd name="connsiteY310" fmla="*/ 0 h 1640228"/>
              <a:gd name="connsiteX311" fmla="*/ 1358512 w 1576226"/>
              <a:gd name="connsiteY311" fmla="*/ 26111 h 1640228"/>
              <a:gd name="connsiteX312" fmla="*/ 1332401 w 1576226"/>
              <a:gd name="connsiteY312" fmla="*/ 52223 h 1640228"/>
              <a:gd name="connsiteX313" fmla="*/ 1306290 w 1576226"/>
              <a:gd name="connsiteY313" fmla="*/ 26111 h 1640228"/>
              <a:gd name="connsiteX314" fmla="*/ 1332401 w 1576226"/>
              <a:gd name="connsiteY314" fmla="*/ 0 h 1640228"/>
              <a:gd name="connsiteX315" fmla="*/ 1550115 w 1576226"/>
              <a:gd name="connsiteY315" fmla="*/ 0 h 1640228"/>
              <a:gd name="connsiteX316" fmla="*/ 1576226 w 1576226"/>
              <a:gd name="connsiteY316" fmla="*/ 26111 h 1640228"/>
              <a:gd name="connsiteX317" fmla="*/ 1550115 w 1576226"/>
              <a:gd name="connsiteY317" fmla="*/ 52222 h 1640228"/>
              <a:gd name="connsiteX318" fmla="*/ 1524004 w 1576226"/>
              <a:gd name="connsiteY318" fmla="*/ 26111 h 1640228"/>
              <a:gd name="connsiteX319" fmla="*/ 1550115 w 1576226"/>
              <a:gd name="connsiteY319" fmla="*/ 0 h 1640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Lst>
            <a:rect l="l" t="t" r="r" b="b"/>
            <a:pathLst>
              <a:path w="1576226" h="1640228">
                <a:moveTo>
                  <a:pt x="1550109" y="1588006"/>
                </a:moveTo>
                <a:cubicBezTo>
                  <a:pt x="1564530" y="1588006"/>
                  <a:pt x="1576220" y="1599696"/>
                  <a:pt x="1576220" y="1614117"/>
                </a:cubicBezTo>
                <a:cubicBezTo>
                  <a:pt x="1576220" y="1628538"/>
                  <a:pt x="1564530" y="1640228"/>
                  <a:pt x="1550109" y="1640228"/>
                </a:cubicBezTo>
                <a:cubicBezTo>
                  <a:pt x="1535688" y="1640228"/>
                  <a:pt x="1523998" y="1628538"/>
                  <a:pt x="1523998" y="1614117"/>
                </a:cubicBezTo>
                <a:cubicBezTo>
                  <a:pt x="1523998" y="1599696"/>
                  <a:pt x="1535688" y="1588006"/>
                  <a:pt x="1550109" y="1588006"/>
                </a:cubicBezTo>
                <a:close/>
                <a:moveTo>
                  <a:pt x="1332395" y="1588006"/>
                </a:moveTo>
                <a:cubicBezTo>
                  <a:pt x="1346816" y="1588006"/>
                  <a:pt x="1358506" y="1599696"/>
                  <a:pt x="1358506" y="1614117"/>
                </a:cubicBezTo>
                <a:cubicBezTo>
                  <a:pt x="1358506" y="1628538"/>
                  <a:pt x="1346816" y="1640228"/>
                  <a:pt x="1332395" y="1640228"/>
                </a:cubicBezTo>
                <a:cubicBezTo>
                  <a:pt x="1317974" y="1640228"/>
                  <a:pt x="1306284" y="1628538"/>
                  <a:pt x="1306284" y="1614117"/>
                </a:cubicBezTo>
                <a:cubicBezTo>
                  <a:pt x="1306284" y="1599696"/>
                  <a:pt x="1317974" y="1588006"/>
                  <a:pt x="1332395" y="1588006"/>
                </a:cubicBezTo>
                <a:close/>
                <a:moveTo>
                  <a:pt x="1114682" y="1588006"/>
                </a:moveTo>
                <a:cubicBezTo>
                  <a:pt x="1129103" y="1588006"/>
                  <a:pt x="1140793" y="1599696"/>
                  <a:pt x="1140793" y="1614117"/>
                </a:cubicBezTo>
                <a:cubicBezTo>
                  <a:pt x="1140793" y="1628538"/>
                  <a:pt x="1129103" y="1640228"/>
                  <a:pt x="1114682" y="1640228"/>
                </a:cubicBezTo>
                <a:cubicBezTo>
                  <a:pt x="1100261" y="1640228"/>
                  <a:pt x="1088571" y="1628538"/>
                  <a:pt x="1088571" y="1614117"/>
                </a:cubicBezTo>
                <a:cubicBezTo>
                  <a:pt x="1088571" y="1599696"/>
                  <a:pt x="1100261" y="1588006"/>
                  <a:pt x="1114682" y="1588006"/>
                </a:cubicBezTo>
                <a:close/>
                <a:moveTo>
                  <a:pt x="896968" y="1588006"/>
                </a:moveTo>
                <a:cubicBezTo>
                  <a:pt x="911389" y="1588006"/>
                  <a:pt x="923079" y="1599696"/>
                  <a:pt x="923079" y="1614117"/>
                </a:cubicBezTo>
                <a:cubicBezTo>
                  <a:pt x="923079" y="1628538"/>
                  <a:pt x="911389" y="1640228"/>
                  <a:pt x="896968" y="1640228"/>
                </a:cubicBezTo>
                <a:cubicBezTo>
                  <a:pt x="882547" y="1640228"/>
                  <a:pt x="870857" y="1628538"/>
                  <a:pt x="870857" y="1614117"/>
                </a:cubicBezTo>
                <a:cubicBezTo>
                  <a:pt x="870857" y="1599696"/>
                  <a:pt x="882547" y="1588006"/>
                  <a:pt x="896968" y="1588006"/>
                </a:cubicBezTo>
                <a:close/>
                <a:moveTo>
                  <a:pt x="679253" y="1588006"/>
                </a:moveTo>
                <a:cubicBezTo>
                  <a:pt x="693674" y="1588006"/>
                  <a:pt x="705364" y="1599696"/>
                  <a:pt x="705364" y="1614117"/>
                </a:cubicBezTo>
                <a:cubicBezTo>
                  <a:pt x="705364" y="1628538"/>
                  <a:pt x="693674" y="1640228"/>
                  <a:pt x="679253" y="1640228"/>
                </a:cubicBezTo>
                <a:cubicBezTo>
                  <a:pt x="664832" y="1640228"/>
                  <a:pt x="653142" y="1628538"/>
                  <a:pt x="653142" y="1614117"/>
                </a:cubicBezTo>
                <a:cubicBezTo>
                  <a:pt x="653142" y="1599696"/>
                  <a:pt x="664832" y="1588006"/>
                  <a:pt x="679253" y="1588006"/>
                </a:cubicBezTo>
                <a:close/>
                <a:moveTo>
                  <a:pt x="461539" y="1588006"/>
                </a:moveTo>
                <a:cubicBezTo>
                  <a:pt x="475960" y="1588006"/>
                  <a:pt x="487650" y="1599696"/>
                  <a:pt x="487650" y="1614117"/>
                </a:cubicBezTo>
                <a:cubicBezTo>
                  <a:pt x="487650" y="1628538"/>
                  <a:pt x="475960" y="1640228"/>
                  <a:pt x="461539" y="1640228"/>
                </a:cubicBezTo>
                <a:cubicBezTo>
                  <a:pt x="447118" y="1640228"/>
                  <a:pt x="435428" y="1628538"/>
                  <a:pt x="435428" y="1614117"/>
                </a:cubicBezTo>
                <a:cubicBezTo>
                  <a:pt x="435428" y="1599696"/>
                  <a:pt x="447118" y="1588006"/>
                  <a:pt x="461539" y="1588006"/>
                </a:cubicBezTo>
                <a:close/>
                <a:moveTo>
                  <a:pt x="243825" y="1588006"/>
                </a:moveTo>
                <a:cubicBezTo>
                  <a:pt x="258246" y="1588006"/>
                  <a:pt x="269936" y="1599696"/>
                  <a:pt x="269936" y="1614117"/>
                </a:cubicBezTo>
                <a:cubicBezTo>
                  <a:pt x="269936" y="1628538"/>
                  <a:pt x="258246" y="1640228"/>
                  <a:pt x="243825" y="1640228"/>
                </a:cubicBezTo>
                <a:cubicBezTo>
                  <a:pt x="229404" y="1640228"/>
                  <a:pt x="217714" y="1628538"/>
                  <a:pt x="217714" y="1614117"/>
                </a:cubicBezTo>
                <a:cubicBezTo>
                  <a:pt x="217714" y="1599696"/>
                  <a:pt x="229404" y="1588006"/>
                  <a:pt x="243825" y="1588006"/>
                </a:cubicBezTo>
                <a:close/>
                <a:moveTo>
                  <a:pt x="26111" y="1588006"/>
                </a:moveTo>
                <a:cubicBezTo>
                  <a:pt x="40532" y="1588006"/>
                  <a:pt x="52222" y="1599696"/>
                  <a:pt x="52222" y="1614117"/>
                </a:cubicBezTo>
                <a:cubicBezTo>
                  <a:pt x="52222" y="1628538"/>
                  <a:pt x="40532" y="1640228"/>
                  <a:pt x="26111" y="1640228"/>
                </a:cubicBezTo>
                <a:cubicBezTo>
                  <a:pt x="11690" y="1640228"/>
                  <a:pt x="0" y="1628538"/>
                  <a:pt x="0" y="1614117"/>
                </a:cubicBezTo>
                <a:cubicBezTo>
                  <a:pt x="0" y="1599696"/>
                  <a:pt x="11690" y="1588006"/>
                  <a:pt x="26111" y="1588006"/>
                </a:cubicBezTo>
                <a:close/>
                <a:moveTo>
                  <a:pt x="1550110" y="1361148"/>
                </a:moveTo>
                <a:cubicBezTo>
                  <a:pt x="1564531" y="1361148"/>
                  <a:pt x="1576221" y="1372838"/>
                  <a:pt x="1576221" y="1387259"/>
                </a:cubicBezTo>
                <a:cubicBezTo>
                  <a:pt x="1576221" y="1401680"/>
                  <a:pt x="1564531" y="1413370"/>
                  <a:pt x="1550110" y="1413370"/>
                </a:cubicBezTo>
                <a:cubicBezTo>
                  <a:pt x="1535689" y="1413370"/>
                  <a:pt x="1523999" y="1401680"/>
                  <a:pt x="1523999" y="1387259"/>
                </a:cubicBezTo>
                <a:cubicBezTo>
                  <a:pt x="1523999" y="1372838"/>
                  <a:pt x="1535689" y="1361148"/>
                  <a:pt x="1550110" y="1361148"/>
                </a:cubicBezTo>
                <a:close/>
                <a:moveTo>
                  <a:pt x="1332396" y="1361148"/>
                </a:moveTo>
                <a:cubicBezTo>
                  <a:pt x="1346817" y="1361148"/>
                  <a:pt x="1358507" y="1372838"/>
                  <a:pt x="1358507" y="1387259"/>
                </a:cubicBezTo>
                <a:cubicBezTo>
                  <a:pt x="1358507" y="1401680"/>
                  <a:pt x="1346817" y="1413370"/>
                  <a:pt x="1332396" y="1413370"/>
                </a:cubicBezTo>
                <a:cubicBezTo>
                  <a:pt x="1317975" y="1413370"/>
                  <a:pt x="1306285" y="1401680"/>
                  <a:pt x="1306285" y="1387259"/>
                </a:cubicBezTo>
                <a:cubicBezTo>
                  <a:pt x="1306285" y="1372838"/>
                  <a:pt x="1317975" y="1361148"/>
                  <a:pt x="1332396" y="1361148"/>
                </a:cubicBezTo>
                <a:close/>
                <a:moveTo>
                  <a:pt x="1114683" y="1361148"/>
                </a:moveTo>
                <a:cubicBezTo>
                  <a:pt x="1129104" y="1361148"/>
                  <a:pt x="1140794" y="1372838"/>
                  <a:pt x="1140794" y="1387259"/>
                </a:cubicBezTo>
                <a:cubicBezTo>
                  <a:pt x="1140794" y="1401680"/>
                  <a:pt x="1129104" y="1413370"/>
                  <a:pt x="1114683" y="1413370"/>
                </a:cubicBezTo>
                <a:cubicBezTo>
                  <a:pt x="1100262" y="1413370"/>
                  <a:pt x="1088572" y="1401680"/>
                  <a:pt x="1088572" y="1387259"/>
                </a:cubicBezTo>
                <a:cubicBezTo>
                  <a:pt x="1088572" y="1372838"/>
                  <a:pt x="1100262" y="1361148"/>
                  <a:pt x="1114683" y="1361148"/>
                </a:cubicBezTo>
                <a:close/>
                <a:moveTo>
                  <a:pt x="896969" y="1361148"/>
                </a:moveTo>
                <a:cubicBezTo>
                  <a:pt x="911390" y="1361148"/>
                  <a:pt x="923080" y="1372838"/>
                  <a:pt x="923080" y="1387259"/>
                </a:cubicBezTo>
                <a:cubicBezTo>
                  <a:pt x="923080" y="1401680"/>
                  <a:pt x="911390" y="1413370"/>
                  <a:pt x="896969" y="1413370"/>
                </a:cubicBezTo>
                <a:cubicBezTo>
                  <a:pt x="882548" y="1413370"/>
                  <a:pt x="870858" y="1401680"/>
                  <a:pt x="870858" y="1387259"/>
                </a:cubicBezTo>
                <a:cubicBezTo>
                  <a:pt x="870858" y="1372838"/>
                  <a:pt x="882548" y="1361148"/>
                  <a:pt x="896969" y="1361148"/>
                </a:cubicBezTo>
                <a:close/>
                <a:moveTo>
                  <a:pt x="679254" y="1361148"/>
                </a:moveTo>
                <a:cubicBezTo>
                  <a:pt x="693675" y="1361148"/>
                  <a:pt x="705365" y="1372838"/>
                  <a:pt x="705365" y="1387259"/>
                </a:cubicBezTo>
                <a:cubicBezTo>
                  <a:pt x="705365" y="1401680"/>
                  <a:pt x="693675" y="1413370"/>
                  <a:pt x="679254" y="1413370"/>
                </a:cubicBezTo>
                <a:cubicBezTo>
                  <a:pt x="664833" y="1413370"/>
                  <a:pt x="653143" y="1401680"/>
                  <a:pt x="653143" y="1387259"/>
                </a:cubicBezTo>
                <a:cubicBezTo>
                  <a:pt x="653143" y="1372838"/>
                  <a:pt x="664833" y="1361148"/>
                  <a:pt x="679254" y="1361148"/>
                </a:cubicBezTo>
                <a:close/>
                <a:moveTo>
                  <a:pt x="461540" y="1361148"/>
                </a:moveTo>
                <a:cubicBezTo>
                  <a:pt x="475961" y="1361148"/>
                  <a:pt x="487651" y="1372838"/>
                  <a:pt x="487651" y="1387259"/>
                </a:cubicBezTo>
                <a:cubicBezTo>
                  <a:pt x="487651" y="1401680"/>
                  <a:pt x="475961" y="1413370"/>
                  <a:pt x="461540" y="1413370"/>
                </a:cubicBezTo>
                <a:cubicBezTo>
                  <a:pt x="447119" y="1413370"/>
                  <a:pt x="435429" y="1401680"/>
                  <a:pt x="435429" y="1387259"/>
                </a:cubicBezTo>
                <a:cubicBezTo>
                  <a:pt x="435429" y="1372838"/>
                  <a:pt x="447119" y="1361148"/>
                  <a:pt x="461540" y="1361148"/>
                </a:cubicBezTo>
                <a:close/>
                <a:moveTo>
                  <a:pt x="243826" y="1361148"/>
                </a:moveTo>
                <a:cubicBezTo>
                  <a:pt x="258247" y="1361148"/>
                  <a:pt x="269937" y="1372838"/>
                  <a:pt x="269937" y="1387259"/>
                </a:cubicBezTo>
                <a:cubicBezTo>
                  <a:pt x="269937" y="1401680"/>
                  <a:pt x="258247" y="1413370"/>
                  <a:pt x="243826" y="1413370"/>
                </a:cubicBezTo>
                <a:cubicBezTo>
                  <a:pt x="229405" y="1413370"/>
                  <a:pt x="217715" y="1401680"/>
                  <a:pt x="217715" y="1387259"/>
                </a:cubicBezTo>
                <a:cubicBezTo>
                  <a:pt x="217715" y="1372838"/>
                  <a:pt x="229405" y="1361148"/>
                  <a:pt x="243826" y="1361148"/>
                </a:cubicBezTo>
                <a:close/>
                <a:moveTo>
                  <a:pt x="26112" y="1361148"/>
                </a:moveTo>
                <a:cubicBezTo>
                  <a:pt x="40533" y="1361148"/>
                  <a:pt x="52223" y="1372838"/>
                  <a:pt x="52223" y="1387259"/>
                </a:cubicBezTo>
                <a:cubicBezTo>
                  <a:pt x="52223" y="1401680"/>
                  <a:pt x="40533" y="1413370"/>
                  <a:pt x="26112" y="1413370"/>
                </a:cubicBezTo>
                <a:cubicBezTo>
                  <a:pt x="11691" y="1413370"/>
                  <a:pt x="1" y="1401680"/>
                  <a:pt x="1" y="1387259"/>
                </a:cubicBezTo>
                <a:cubicBezTo>
                  <a:pt x="1" y="1372838"/>
                  <a:pt x="11691" y="1361148"/>
                  <a:pt x="26112" y="1361148"/>
                </a:cubicBezTo>
                <a:close/>
                <a:moveTo>
                  <a:pt x="1550111" y="1134290"/>
                </a:moveTo>
                <a:cubicBezTo>
                  <a:pt x="1564532" y="1134290"/>
                  <a:pt x="1576222" y="1145980"/>
                  <a:pt x="1576222" y="1160401"/>
                </a:cubicBezTo>
                <a:cubicBezTo>
                  <a:pt x="1576222" y="1174822"/>
                  <a:pt x="1564532" y="1186512"/>
                  <a:pt x="1550111" y="1186512"/>
                </a:cubicBezTo>
                <a:cubicBezTo>
                  <a:pt x="1535690" y="1186512"/>
                  <a:pt x="1524000" y="1174822"/>
                  <a:pt x="1524000" y="1160401"/>
                </a:cubicBezTo>
                <a:cubicBezTo>
                  <a:pt x="1524000" y="1145980"/>
                  <a:pt x="1535690" y="1134290"/>
                  <a:pt x="1550111" y="1134290"/>
                </a:cubicBezTo>
                <a:close/>
                <a:moveTo>
                  <a:pt x="1332397" y="1134290"/>
                </a:moveTo>
                <a:cubicBezTo>
                  <a:pt x="1346818" y="1134290"/>
                  <a:pt x="1358508" y="1145980"/>
                  <a:pt x="1358508" y="1160401"/>
                </a:cubicBezTo>
                <a:cubicBezTo>
                  <a:pt x="1358508" y="1174822"/>
                  <a:pt x="1346818" y="1186512"/>
                  <a:pt x="1332397" y="1186512"/>
                </a:cubicBezTo>
                <a:cubicBezTo>
                  <a:pt x="1317976" y="1186512"/>
                  <a:pt x="1306286" y="1174822"/>
                  <a:pt x="1306286" y="1160401"/>
                </a:cubicBezTo>
                <a:cubicBezTo>
                  <a:pt x="1306286" y="1145980"/>
                  <a:pt x="1317976" y="1134290"/>
                  <a:pt x="1332397" y="1134290"/>
                </a:cubicBezTo>
                <a:close/>
                <a:moveTo>
                  <a:pt x="1114684" y="1134290"/>
                </a:moveTo>
                <a:cubicBezTo>
                  <a:pt x="1129105" y="1134290"/>
                  <a:pt x="1140795" y="1145980"/>
                  <a:pt x="1140795" y="1160401"/>
                </a:cubicBezTo>
                <a:cubicBezTo>
                  <a:pt x="1140795" y="1174822"/>
                  <a:pt x="1129105" y="1186512"/>
                  <a:pt x="1114684" y="1186512"/>
                </a:cubicBezTo>
                <a:cubicBezTo>
                  <a:pt x="1100263" y="1186512"/>
                  <a:pt x="1088573" y="1174822"/>
                  <a:pt x="1088573" y="1160401"/>
                </a:cubicBezTo>
                <a:cubicBezTo>
                  <a:pt x="1088573" y="1145980"/>
                  <a:pt x="1100263" y="1134290"/>
                  <a:pt x="1114684" y="1134290"/>
                </a:cubicBezTo>
                <a:close/>
                <a:moveTo>
                  <a:pt x="896970" y="1134290"/>
                </a:moveTo>
                <a:cubicBezTo>
                  <a:pt x="911391" y="1134290"/>
                  <a:pt x="923081" y="1145980"/>
                  <a:pt x="923081" y="1160401"/>
                </a:cubicBezTo>
                <a:cubicBezTo>
                  <a:pt x="923081" y="1174822"/>
                  <a:pt x="911391" y="1186512"/>
                  <a:pt x="896970" y="1186512"/>
                </a:cubicBezTo>
                <a:cubicBezTo>
                  <a:pt x="882549" y="1186512"/>
                  <a:pt x="870859" y="1174822"/>
                  <a:pt x="870859" y="1160401"/>
                </a:cubicBezTo>
                <a:cubicBezTo>
                  <a:pt x="870859" y="1145980"/>
                  <a:pt x="882549" y="1134290"/>
                  <a:pt x="896970" y="1134290"/>
                </a:cubicBezTo>
                <a:close/>
                <a:moveTo>
                  <a:pt x="679255" y="1134290"/>
                </a:moveTo>
                <a:cubicBezTo>
                  <a:pt x="693676" y="1134290"/>
                  <a:pt x="705366" y="1145980"/>
                  <a:pt x="705366" y="1160401"/>
                </a:cubicBezTo>
                <a:cubicBezTo>
                  <a:pt x="705366" y="1174822"/>
                  <a:pt x="693676" y="1186512"/>
                  <a:pt x="679255" y="1186512"/>
                </a:cubicBezTo>
                <a:cubicBezTo>
                  <a:pt x="664834" y="1186512"/>
                  <a:pt x="653144" y="1174822"/>
                  <a:pt x="653144" y="1160401"/>
                </a:cubicBezTo>
                <a:cubicBezTo>
                  <a:pt x="653144" y="1145980"/>
                  <a:pt x="664834" y="1134290"/>
                  <a:pt x="679255" y="1134290"/>
                </a:cubicBezTo>
                <a:close/>
                <a:moveTo>
                  <a:pt x="461541" y="1134290"/>
                </a:moveTo>
                <a:cubicBezTo>
                  <a:pt x="475962" y="1134290"/>
                  <a:pt x="487652" y="1145980"/>
                  <a:pt x="487652" y="1160401"/>
                </a:cubicBezTo>
                <a:cubicBezTo>
                  <a:pt x="487652" y="1174822"/>
                  <a:pt x="475962" y="1186512"/>
                  <a:pt x="461541" y="1186512"/>
                </a:cubicBezTo>
                <a:cubicBezTo>
                  <a:pt x="447120" y="1186512"/>
                  <a:pt x="435430" y="1174822"/>
                  <a:pt x="435430" y="1160401"/>
                </a:cubicBezTo>
                <a:cubicBezTo>
                  <a:pt x="435430" y="1145980"/>
                  <a:pt x="447120" y="1134290"/>
                  <a:pt x="461541" y="1134290"/>
                </a:cubicBezTo>
                <a:close/>
                <a:moveTo>
                  <a:pt x="243827" y="1134290"/>
                </a:moveTo>
                <a:cubicBezTo>
                  <a:pt x="258248" y="1134290"/>
                  <a:pt x="269938" y="1145980"/>
                  <a:pt x="269938" y="1160401"/>
                </a:cubicBezTo>
                <a:cubicBezTo>
                  <a:pt x="269938" y="1174822"/>
                  <a:pt x="258248" y="1186512"/>
                  <a:pt x="243827" y="1186512"/>
                </a:cubicBezTo>
                <a:cubicBezTo>
                  <a:pt x="229406" y="1186512"/>
                  <a:pt x="217716" y="1174822"/>
                  <a:pt x="217716" y="1160401"/>
                </a:cubicBezTo>
                <a:cubicBezTo>
                  <a:pt x="217716" y="1145980"/>
                  <a:pt x="229406" y="1134290"/>
                  <a:pt x="243827" y="1134290"/>
                </a:cubicBezTo>
                <a:close/>
                <a:moveTo>
                  <a:pt x="26113" y="1134290"/>
                </a:moveTo>
                <a:cubicBezTo>
                  <a:pt x="40534" y="1134290"/>
                  <a:pt x="52224" y="1145980"/>
                  <a:pt x="52224" y="1160401"/>
                </a:cubicBezTo>
                <a:cubicBezTo>
                  <a:pt x="52224" y="1174822"/>
                  <a:pt x="40534" y="1186512"/>
                  <a:pt x="26113" y="1186512"/>
                </a:cubicBezTo>
                <a:cubicBezTo>
                  <a:pt x="11692" y="1186512"/>
                  <a:pt x="2" y="1174822"/>
                  <a:pt x="2" y="1160401"/>
                </a:cubicBezTo>
                <a:cubicBezTo>
                  <a:pt x="2" y="1145980"/>
                  <a:pt x="11692" y="1134290"/>
                  <a:pt x="26113" y="1134290"/>
                </a:cubicBezTo>
                <a:close/>
                <a:moveTo>
                  <a:pt x="1550112" y="907432"/>
                </a:moveTo>
                <a:cubicBezTo>
                  <a:pt x="1564533" y="907432"/>
                  <a:pt x="1576223" y="919122"/>
                  <a:pt x="1576223" y="933543"/>
                </a:cubicBezTo>
                <a:cubicBezTo>
                  <a:pt x="1576223" y="947964"/>
                  <a:pt x="1564533" y="959654"/>
                  <a:pt x="1550112" y="959654"/>
                </a:cubicBezTo>
                <a:cubicBezTo>
                  <a:pt x="1535691" y="959654"/>
                  <a:pt x="1524001" y="947964"/>
                  <a:pt x="1524001" y="933543"/>
                </a:cubicBezTo>
                <a:cubicBezTo>
                  <a:pt x="1524001" y="919122"/>
                  <a:pt x="1535691" y="907432"/>
                  <a:pt x="1550112" y="907432"/>
                </a:cubicBezTo>
                <a:close/>
                <a:moveTo>
                  <a:pt x="1332398" y="907432"/>
                </a:moveTo>
                <a:cubicBezTo>
                  <a:pt x="1346819" y="907432"/>
                  <a:pt x="1358509" y="919122"/>
                  <a:pt x="1358509" y="933543"/>
                </a:cubicBezTo>
                <a:cubicBezTo>
                  <a:pt x="1358509" y="947964"/>
                  <a:pt x="1346819" y="959654"/>
                  <a:pt x="1332398" y="959654"/>
                </a:cubicBezTo>
                <a:cubicBezTo>
                  <a:pt x="1317977" y="959654"/>
                  <a:pt x="1306287" y="947964"/>
                  <a:pt x="1306287" y="933543"/>
                </a:cubicBezTo>
                <a:cubicBezTo>
                  <a:pt x="1306287" y="919122"/>
                  <a:pt x="1317977" y="907432"/>
                  <a:pt x="1332398" y="907432"/>
                </a:cubicBezTo>
                <a:close/>
                <a:moveTo>
                  <a:pt x="1114685" y="907432"/>
                </a:moveTo>
                <a:cubicBezTo>
                  <a:pt x="1129106" y="907432"/>
                  <a:pt x="1140796" y="919122"/>
                  <a:pt x="1140796" y="933543"/>
                </a:cubicBezTo>
                <a:cubicBezTo>
                  <a:pt x="1140796" y="947964"/>
                  <a:pt x="1129106" y="959654"/>
                  <a:pt x="1114685" y="959654"/>
                </a:cubicBezTo>
                <a:cubicBezTo>
                  <a:pt x="1100264" y="959654"/>
                  <a:pt x="1088574" y="947964"/>
                  <a:pt x="1088574" y="933543"/>
                </a:cubicBezTo>
                <a:cubicBezTo>
                  <a:pt x="1088574" y="919122"/>
                  <a:pt x="1100264" y="907432"/>
                  <a:pt x="1114685" y="907432"/>
                </a:cubicBezTo>
                <a:close/>
                <a:moveTo>
                  <a:pt x="896971" y="907432"/>
                </a:moveTo>
                <a:cubicBezTo>
                  <a:pt x="911392" y="907432"/>
                  <a:pt x="923082" y="919122"/>
                  <a:pt x="923082" y="933543"/>
                </a:cubicBezTo>
                <a:cubicBezTo>
                  <a:pt x="923082" y="947964"/>
                  <a:pt x="911392" y="959654"/>
                  <a:pt x="896971" y="959654"/>
                </a:cubicBezTo>
                <a:cubicBezTo>
                  <a:pt x="882550" y="959654"/>
                  <a:pt x="870860" y="947964"/>
                  <a:pt x="870860" y="933543"/>
                </a:cubicBezTo>
                <a:cubicBezTo>
                  <a:pt x="870860" y="919122"/>
                  <a:pt x="882550" y="907432"/>
                  <a:pt x="896971" y="907432"/>
                </a:cubicBezTo>
                <a:close/>
                <a:moveTo>
                  <a:pt x="679256" y="907432"/>
                </a:moveTo>
                <a:cubicBezTo>
                  <a:pt x="693677" y="907432"/>
                  <a:pt x="705367" y="919122"/>
                  <a:pt x="705367" y="933543"/>
                </a:cubicBezTo>
                <a:cubicBezTo>
                  <a:pt x="705367" y="947964"/>
                  <a:pt x="693677" y="959654"/>
                  <a:pt x="679256" y="959654"/>
                </a:cubicBezTo>
                <a:cubicBezTo>
                  <a:pt x="664835" y="959654"/>
                  <a:pt x="653145" y="947964"/>
                  <a:pt x="653145" y="933543"/>
                </a:cubicBezTo>
                <a:cubicBezTo>
                  <a:pt x="653145" y="919122"/>
                  <a:pt x="664835" y="907432"/>
                  <a:pt x="679256" y="907432"/>
                </a:cubicBezTo>
                <a:close/>
                <a:moveTo>
                  <a:pt x="461542" y="907432"/>
                </a:moveTo>
                <a:cubicBezTo>
                  <a:pt x="475963" y="907432"/>
                  <a:pt x="487653" y="919122"/>
                  <a:pt x="487653" y="933543"/>
                </a:cubicBezTo>
                <a:cubicBezTo>
                  <a:pt x="487653" y="947964"/>
                  <a:pt x="475963" y="959654"/>
                  <a:pt x="461542" y="959654"/>
                </a:cubicBezTo>
                <a:cubicBezTo>
                  <a:pt x="447121" y="959654"/>
                  <a:pt x="435431" y="947964"/>
                  <a:pt x="435431" y="933543"/>
                </a:cubicBezTo>
                <a:cubicBezTo>
                  <a:pt x="435431" y="919122"/>
                  <a:pt x="447121" y="907432"/>
                  <a:pt x="461542" y="907432"/>
                </a:cubicBezTo>
                <a:close/>
                <a:moveTo>
                  <a:pt x="243828" y="907432"/>
                </a:moveTo>
                <a:cubicBezTo>
                  <a:pt x="258249" y="907432"/>
                  <a:pt x="269939" y="919122"/>
                  <a:pt x="269939" y="933543"/>
                </a:cubicBezTo>
                <a:cubicBezTo>
                  <a:pt x="269939" y="947964"/>
                  <a:pt x="258249" y="959654"/>
                  <a:pt x="243828" y="959654"/>
                </a:cubicBezTo>
                <a:cubicBezTo>
                  <a:pt x="229407" y="959654"/>
                  <a:pt x="217717" y="947964"/>
                  <a:pt x="217717" y="933543"/>
                </a:cubicBezTo>
                <a:cubicBezTo>
                  <a:pt x="217717" y="919122"/>
                  <a:pt x="229407" y="907432"/>
                  <a:pt x="243828" y="907432"/>
                </a:cubicBezTo>
                <a:close/>
                <a:moveTo>
                  <a:pt x="26114" y="907432"/>
                </a:moveTo>
                <a:cubicBezTo>
                  <a:pt x="40535" y="907432"/>
                  <a:pt x="52225" y="919122"/>
                  <a:pt x="52225" y="933543"/>
                </a:cubicBezTo>
                <a:cubicBezTo>
                  <a:pt x="52225" y="947964"/>
                  <a:pt x="40535" y="959654"/>
                  <a:pt x="26114" y="959654"/>
                </a:cubicBezTo>
                <a:cubicBezTo>
                  <a:pt x="11693" y="959654"/>
                  <a:pt x="3" y="947964"/>
                  <a:pt x="3" y="933543"/>
                </a:cubicBezTo>
                <a:cubicBezTo>
                  <a:pt x="3" y="919122"/>
                  <a:pt x="11693" y="907432"/>
                  <a:pt x="26114" y="907432"/>
                </a:cubicBezTo>
                <a:close/>
                <a:moveTo>
                  <a:pt x="1550113" y="680574"/>
                </a:moveTo>
                <a:cubicBezTo>
                  <a:pt x="1564534" y="680574"/>
                  <a:pt x="1576224" y="692264"/>
                  <a:pt x="1576224" y="706685"/>
                </a:cubicBezTo>
                <a:cubicBezTo>
                  <a:pt x="1576224" y="721106"/>
                  <a:pt x="1564534" y="732796"/>
                  <a:pt x="1550113" y="732796"/>
                </a:cubicBezTo>
                <a:cubicBezTo>
                  <a:pt x="1535692" y="732796"/>
                  <a:pt x="1524002" y="721106"/>
                  <a:pt x="1524002" y="706685"/>
                </a:cubicBezTo>
                <a:cubicBezTo>
                  <a:pt x="1524002" y="692264"/>
                  <a:pt x="1535692" y="680574"/>
                  <a:pt x="1550113" y="680574"/>
                </a:cubicBezTo>
                <a:close/>
                <a:moveTo>
                  <a:pt x="1332399" y="680574"/>
                </a:moveTo>
                <a:cubicBezTo>
                  <a:pt x="1346820" y="680574"/>
                  <a:pt x="1358510" y="692264"/>
                  <a:pt x="1358510" y="706685"/>
                </a:cubicBezTo>
                <a:cubicBezTo>
                  <a:pt x="1358510" y="721106"/>
                  <a:pt x="1346820" y="732796"/>
                  <a:pt x="1332399" y="732796"/>
                </a:cubicBezTo>
                <a:cubicBezTo>
                  <a:pt x="1317978" y="732796"/>
                  <a:pt x="1306288" y="721106"/>
                  <a:pt x="1306288" y="706685"/>
                </a:cubicBezTo>
                <a:cubicBezTo>
                  <a:pt x="1306288" y="692264"/>
                  <a:pt x="1317978" y="680574"/>
                  <a:pt x="1332399" y="680574"/>
                </a:cubicBezTo>
                <a:close/>
                <a:moveTo>
                  <a:pt x="1114686" y="680574"/>
                </a:moveTo>
                <a:cubicBezTo>
                  <a:pt x="1129107" y="680574"/>
                  <a:pt x="1140797" y="692264"/>
                  <a:pt x="1140797" y="706685"/>
                </a:cubicBezTo>
                <a:cubicBezTo>
                  <a:pt x="1140797" y="721106"/>
                  <a:pt x="1129107" y="732796"/>
                  <a:pt x="1114686" y="732796"/>
                </a:cubicBezTo>
                <a:cubicBezTo>
                  <a:pt x="1100265" y="732796"/>
                  <a:pt x="1088575" y="721106"/>
                  <a:pt x="1088575" y="706685"/>
                </a:cubicBezTo>
                <a:cubicBezTo>
                  <a:pt x="1088575" y="692264"/>
                  <a:pt x="1100265" y="680574"/>
                  <a:pt x="1114686" y="680574"/>
                </a:cubicBezTo>
                <a:close/>
                <a:moveTo>
                  <a:pt x="896972" y="680574"/>
                </a:moveTo>
                <a:cubicBezTo>
                  <a:pt x="911393" y="680574"/>
                  <a:pt x="923083" y="692264"/>
                  <a:pt x="923083" y="706685"/>
                </a:cubicBezTo>
                <a:cubicBezTo>
                  <a:pt x="923083" y="721106"/>
                  <a:pt x="911393" y="732796"/>
                  <a:pt x="896972" y="732796"/>
                </a:cubicBezTo>
                <a:cubicBezTo>
                  <a:pt x="882551" y="732796"/>
                  <a:pt x="870861" y="721106"/>
                  <a:pt x="870861" y="706685"/>
                </a:cubicBezTo>
                <a:cubicBezTo>
                  <a:pt x="870861" y="692264"/>
                  <a:pt x="882551" y="680574"/>
                  <a:pt x="896972" y="680574"/>
                </a:cubicBezTo>
                <a:close/>
                <a:moveTo>
                  <a:pt x="679257" y="680574"/>
                </a:moveTo>
                <a:cubicBezTo>
                  <a:pt x="693678" y="680574"/>
                  <a:pt x="705368" y="692264"/>
                  <a:pt x="705368" y="706685"/>
                </a:cubicBezTo>
                <a:cubicBezTo>
                  <a:pt x="705368" y="721106"/>
                  <a:pt x="693678" y="732796"/>
                  <a:pt x="679257" y="732796"/>
                </a:cubicBezTo>
                <a:cubicBezTo>
                  <a:pt x="664836" y="732796"/>
                  <a:pt x="653146" y="721106"/>
                  <a:pt x="653146" y="706685"/>
                </a:cubicBezTo>
                <a:cubicBezTo>
                  <a:pt x="653146" y="692264"/>
                  <a:pt x="664836" y="680574"/>
                  <a:pt x="679257" y="680574"/>
                </a:cubicBezTo>
                <a:close/>
                <a:moveTo>
                  <a:pt x="461543" y="680574"/>
                </a:moveTo>
                <a:cubicBezTo>
                  <a:pt x="475964" y="680574"/>
                  <a:pt x="487654" y="692264"/>
                  <a:pt x="487654" y="706685"/>
                </a:cubicBezTo>
                <a:cubicBezTo>
                  <a:pt x="487654" y="721106"/>
                  <a:pt x="475964" y="732796"/>
                  <a:pt x="461543" y="732796"/>
                </a:cubicBezTo>
                <a:cubicBezTo>
                  <a:pt x="447122" y="732796"/>
                  <a:pt x="435432" y="721106"/>
                  <a:pt x="435432" y="706685"/>
                </a:cubicBezTo>
                <a:cubicBezTo>
                  <a:pt x="435432" y="692264"/>
                  <a:pt x="447122" y="680574"/>
                  <a:pt x="461543" y="680574"/>
                </a:cubicBezTo>
                <a:close/>
                <a:moveTo>
                  <a:pt x="243829" y="680574"/>
                </a:moveTo>
                <a:cubicBezTo>
                  <a:pt x="258250" y="680574"/>
                  <a:pt x="269940" y="692264"/>
                  <a:pt x="269940" y="706685"/>
                </a:cubicBezTo>
                <a:cubicBezTo>
                  <a:pt x="269940" y="721106"/>
                  <a:pt x="258250" y="732796"/>
                  <a:pt x="243829" y="732796"/>
                </a:cubicBezTo>
                <a:cubicBezTo>
                  <a:pt x="229408" y="732796"/>
                  <a:pt x="217718" y="721106"/>
                  <a:pt x="217718" y="706685"/>
                </a:cubicBezTo>
                <a:cubicBezTo>
                  <a:pt x="217718" y="692264"/>
                  <a:pt x="229408" y="680574"/>
                  <a:pt x="243829" y="680574"/>
                </a:cubicBezTo>
                <a:close/>
                <a:moveTo>
                  <a:pt x="26115" y="680574"/>
                </a:moveTo>
                <a:cubicBezTo>
                  <a:pt x="40536" y="680574"/>
                  <a:pt x="52226" y="692264"/>
                  <a:pt x="52226" y="706685"/>
                </a:cubicBezTo>
                <a:cubicBezTo>
                  <a:pt x="52226" y="721106"/>
                  <a:pt x="40536" y="732796"/>
                  <a:pt x="26115" y="732796"/>
                </a:cubicBezTo>
                <a:cubicBezTo>
                  <a:pt x="11694" y="732796"/>
                  <a:pt x="4" y="721106"/>
                  <a:pt x="4" y="706685"/>
                </a:cubicBezTo>
                <a:cubicBezTo>
                  <a:pt x="4" y="692264"/>
                  <a:pt x="11694" y="680574"/>
                  <a:pt x="26115" y="680574"/>
                </a:cubicBezTo>
                <a:close/>
                <a:moveTo>
                  <a:pt x="26116" y="453717"/>
                </a:moveTo>
                <a:cubicBezTo>
                  <a:pt x="40537" y="453717"/>
                  <a:pt x="52227" y="465407"/>
                  <a:pt x="52227" y="479827"/>
                </a:cubicBezTo>
                <a:cubicBezTo>
                  <a:pt x="52227" y="494249"/>
                  <a:pt x="40537" y="505939"/>
                  <a:pt x="26116" y="505939"/>
                </a:cubicBezTo>
                <a:cubicBezTo>
                  <a:pt x="11695" y="505939"/>
                  <a:pt x="5" y="494249"/>
                  <a:pt x="5" y="479827"/>
                </a:cubicBezTo>
                <a:cubicBezTo>
                  <a:pt x="5" y="465407"/>
                  <a:pt x="11695" y="453717"/>
                  <a:pt x="26116" y="453717"/>
                </a:cubicBezTo>
                <a:close/>
                <a:moveTo>
                  <a:pt x="243830" y="453717"/>
                </a:moveTo>
                <a:cubicBezTo>
                  <a:pt x="258251" y="453717"/>
                  <a:pt x="269941" y="465407"/>
                  <a:pt x="269941" y="479827"/>
                </a:cubicBezTo>
                <a:cubicBezTo>
                  <a:pt x="269941" y="494249"/>
                  <a:pt x="258251" y="505939"/>
                  <a:pt x="243830" y="505939"/>
                </a:cubicBezTo>
                <a:cubicBezTo>
                  <a:pt x="229409" y="505939"/>
                  <a:pt x="217719" y="494249"/>
                  <a:pt x="217719" y="479827"/>
                </a:cubicBezTo>
                <a:cubicBezTo>
                  <a:pt x="217719" y="465407"/>
                  <a:pt x="229409" y="453717"/>
                  <a:pt x="243830" y="453717"/>
                </a:cubicBezTo>
                <a:close/>
                <a:moveTo>
                  <a:pt x="461544" y="453717"/>
                </a:moveTo>
                <a:cubicBezTo>
                  <a:pt x="475965" y="453717"/>
                  <a:pt x="487655" y="465407"/>
                  <a:pt x="487655" y="479827"/>
                </a:cubicBezTo>
                <a:cubicBezTo>
                  <a:pt x="487655" y="494249"/>
                  <a:pt x="475965" y="505939"/>
                  <a:pt x="461544" y="505939"/>
                </a:cubicBezTo>
                <a:cubicBezTo>
                  <a:pt x="447123" y="505939"/>
                  <a:pt x="435433" y="494249"/>
                  <a:pt x="435433" y="479827"/>
                </a:cubicBezTo>
                <a:cubicBezTo>
                  <a:pt x="435433" y="465407"/>
                  <a:pt x="447123" y="453717"/>
                  <a:pt x="461544" y="453717"/>
                </a:cubicBezTo>
                <a:close/>
                <a:moveTo>
                  <a:pt x="679258" y="453717"/>
                </a:moveTo>
                <a:cubicBezTo>
                  <a:pt x="693679" y="453717"/>
                  <a:pt x="705369" y="465407"/>
                  <a:pt x="705369" y="479827"/>
                </a:cubicBezTo>
                <a:cubicBezTo>
                  <a:pt x="705369" y="494249"/>
                  <a:pt x="693679" y="505939"/>
                  <a:pt x="679258" y="505939"/>
                </a:cubicBezTo>
                <a:cubicBezTo>
                  <a:pt x="664837" y="505939"/>
                  <a:pt x="653147" y="494249"/>
                  <a:pt x="653147" y="479827"/>
                </a:cubicBezTo>
                <a:cubicBezTo>
                  <a:pt x="653147" y="465407"/>
                  <a:pt x="664837" y="453717"/>
                  <a:pt x="679258" y="453717"/>
                </a:cubicBezTo>
                <a:close/>
                <a:moveTo>
                  <a:pt x="896973" y="453717"/>
                </a:moveTo>
                <a:cubicBezTo>
                  <a:pt x="911394" y="453717"/>
                  <a:pt x="923084" y="465406"/>
                  <a:pt x="923084" y="479827"/>
                </a:cubicBezTo>
                <a:cubicBezTo>
                  <a:pt x="923084" y="494248"/>
                  <a:pt x="911394" y="505939"/>
                  <a:pt x="896973" y="505939"/>
                </a:cubicBezTo>
                <a:cubicBezTo>
                  <a:pt x="882552" y="505939"/>
                  <a:pt x="870862" y="494248"/>
                  <a:pt x="870862" y="479827"/>
                </a:cubicBezTo>
                <a:cubicBezTo>
                  <a:pt x="870862" y="465406"/>
                  <a:pt x="882552" y="453717"/>
                  <a:pt x="896973" y="453717"/>
                </a:cubicBezTo>
                <a:close/>
                <a:moveTo>
                  <a:pt x="1114687" y="453717"/>
                </a:moveTo>
                <a:cubicBezTo>
                  <a:pt x="1129108" y="453717"/>
                  <a:pt x="1140798" y="465406"/>
                  <a:pt x="1140798" y="479827"/>
                </a:cubicBezTo>
                <a:cubicBezTo>
                  <a:pt x="1140798" y="494248"/>
                  <a:pt x="1129108" y="505938"/>
                  <a:pt x="1114687" y="505938"/>
                </a:cubicBezTo>
                <a:cubicBezTo>
                  <a:pt x="1100266" y="505938"/>
                  <a:pt x="1088576" y="494248"/>
                  <a:pt x="1088576" y="479827"/>
                </a:cubicBezTo>
                <a:cubicBezTo>
                  <a:pt x="1088576" y="465406"/>
                  <a:pt x="1100266" y="453717"/>
                  <a:pt x="1114687" y="453717"/>
                </a:cubicBezTo>
                <a:close/>
                <a:moveTo>
                  <a:pt x="1332400" y="453716"/>
                </a:moveTo>
                <a:cubicBezTo>
                  <a:pt x="1346821" y="453716"/>
                  <a:pt x="1358511" y="465406"/>
                  <a:pt x="1358511" y="479827"/>
                </a:cubicBezTo>
                <a:cubicBezTo>
                  <a:pt x="1358511" y="494248"/>
                  <a:pt x="1346821" y="505938"/>
                  <a:pt x="1332400" y="505938"/>
                </a:cubicBezTo>
                <a:cubicBezTo>
                  <a:pt x="1317979" y="505938"/>
                  <a:pt x="1306289" y="494248"/>
                  <a:pt x="1306289" y="479827"/>
                </a:cubicBezTo>
                <a:cubicBezTo>
                  <a:pt x="1306289" y="465406"/>
                  <a:pt x="1317979" y="453716"/>
                  <a:pt x="1332400" y="453716"/>
                </a:cubicBezTo>
                <a:close/>
                <a:moveTo>
                  <a:pt x="1550114" y="453716"/>
                </a:moveTo>
                <a:cubicBezTo>
                  <a:pt x="1564535" y="453716"/>
                  <a:pt x="1576225" y="465406"/>
                  <a:pt x="1576225" y="479827"/>
                </a:cubicBezTo>
                <a:cubicBezTo>
                  <a:pt x="1576225" y="494248"/>
                  <a:pt x="1564535" y="505938"/>
                  <a:pt x="1550114" y="505938"/>
                </a:cubicBezTo>
                <a:cubicBezTo>
                  <a:pt x="1535693" y="505938"/>
                  <a:pt x="1524003" y="494248"/>
                  <a:pt x="1524003" y="479827"/>
                </a:cubicBezTo>
                <a:cubicBezTo>
                  <a:pt x="1524003" y="465406"/>
                  <a:pt x="1535693" y="453716"/>
                  <a:pt x="1550114" y="453716"/>
                </a:cubicBezTo>
                <a:close/>
                <a:moveTo>
                  <a:pt x="1114688" y="226858"/>
                </a:moveTo>
                <a:cubicBezTo>
                  <a:pt x="1129109" y="226858"/>
                  <a:pt x="1140799" y="238548"/>
                  <a:pt x="1140799" y="252969"/>
                </a:cubicBezTo>
                <a:cubicBezTo>
                  <a:pt x="1140799" y="267390"/>
                  <a:pt x="1129109" y="279080"/>
                  <a:pt x="1114688" y="279080"/>
                </a:cubicBezTo>
                <a:cubicBezTo>
                  <a:pt x="1100267" y="279080"/>
                  <a:pt x="1088577" y="267390"/>
                  <a:pt x="1088577" y="252969"/>
                </a:cubicBezTo>
                <a:cubicBezTo>
                  <a:pt x="1088577" y="238548"/>
                  <a:pt x="1100267" y="226858"/>
                  <a:pt x="1114688" y="226858"/>
                </a:cubicBezTo>
                <a:close/>
                <a:moveTo>
                  <a:pt x="896974" y="226858"/>
                </a:moveTo>
                <a:cubicBezTo>
                  <a:pt x="911395" y="226858"/>
                  <a:pt x="923085" y="238548"/>
                  <a:pt x="923085" y="252969"/>
                </a:cubicBezTo>
                <a:cubicBezTo>
                  <a:pt x="923085" y="267390"/>
                  <a:pt x="911395" y="279080"/>
                  <a:pt x="896974" y="279080"/>
                </a:cubicBezTo>
                <a:cubicBezTo>
                  <a:pt x="882553" y="279080"/>
                  <a:pt x="870863" y="267390"/>
                  <a:pt x="870863" y="252969"/>
                </a:cubicBezTo>
                <a:cubicBezTo>
                  <a:pt x="870863" y="238548"/>
                  <a:pt x="882553" y="226858"/>
                  <a:pt x="896974" y="226858"/>
                </a:cubicBezTo>
                <a:close/>
                <a:moveTo>
                  <a:pt x="679259" y="226858"/>
                </a:moveTo>
                <a:cubicBezTo>
                  <a:pt x="693680" y="226858"/>
                  <a:pt x="705370" y="238548"/>
                  <a:pt x="705370" y="252970"/>
                </a:cubicBezTo>
                <a:cubicBezTo>
                  <a:pt x="705370" y="267391"/>
                  <a:pt x="693680" y="279080"/>
                  <a:pt x="679259" y="279080"/>
                </a:cubicBezTo>
                <a:cubicBezTo>
                  <a:pt x="664838" y="279080"/>
                  <a:pt x="653148" y="267391"/>
                  <a:pt x="653148" y="252970"/>
                </a:cubicBezTo>
                <a:cubicBezTo>
                  <a:pt x="653148" y="238548"/>
                  <a:pt x="664838" y="226858"/>
                  <a:pt x="679259" y="226858"/>
                </a:cubicBezTo>
                <a:close/>
                <a:moveTo>
                  <a:pt x="461545" y="226858"/>
                </a:moveTo>
                <a:cubicBezTo>
                  <a:pt x="475966" y="226858"/>
                  <a:pt x="487656" y="238549"/>
                  <a:pt x="487656" y="252970"/>
                </a:cubicBezTo>
                <a:cubicBezTo>
                  <a:pt x="487656" y="267391"/>
                  <a:pt x="475966" y="279081"/>
                  <a:pt x="461545" y="279081"/>
                </a:cubicBezTo>
                <a:cubicBezTo>
                  <a:pt x="447124" y="279081"/>
                  <a:pt x="435434" y="267391"/>
                  <a:pt x="435434" y="252970"/>
                </a:cubicBezTo>
                <a:cubicBezTo>
                  <a:pt x="435434" y="238549"/>
                  <a:pt x="447124" y="226858"/>
                  <a:pt x="461545" y="226858"/>
                </a:cubicBezTo>
                <a:close/>
                <a:moveTo>
                  <a:pt x="243831" y="226858"/>
                </a:moveTo>
                <a:cubicBezTo>
                  <a:pt x="258252" y="226858"/>
                  <a:pt x="269942" y="238549"/>
                  <a:pt x="269942" y="252970"/>
                </a:cubicBezTo>
                <a:cubicBezTo>
                  <a:pt x="269942" y="267391"/>
                  <a:pt x="258252" y="279081"/>
                  <a:pt x="243831" y="279081"/>
                </a:cubicBezTo>
                <a:cubicBezTo>
                  <a:pt x="229410" y="279081"/>
                  <a:pt x="217720" y="267391"/>
                  <a:pt x="217720" y="252970"/>
                </a:cubicBezTo>
                <a:cubicBezTo>
                  <a:pt x="217720" y="238549"/>
                  <a:pt x="229410" y="226858"/>
                  <a:pt x="243831" y="226858"/>
                </a:cubicBezTo>
                <a:close/>
                <a:moveTo>
                  <a:pt x="26117" y="226858"/>
                </a:moveTo>
                <a:cubicBezTo>
                  <a:pt x="40538" y="226858"/>
                  <a:pt x="52228" y="238549"/>
                  <a:pt x="52228" y="252970"/>
                </a:cubicBezTo>
                <a:cubicBezTo>
                  <a:pt x="52228" y="267391"/>
                  <a:pt x="40538" y="279081"/>
                  <a:pt x="26117" y="279081"/>
                </a:cubicBezTo>
                <a:cubicBezTo>
                  <a:pt x="11696" y="279081"/>
                  <a:pt x="6" y="267391"/>
                  <a:pt x="6" y="252970"/>
                </a:cubicBezTo>
                <a:cubicBezTo>
                  <a:pt x="6" y="238549"/>
                  <a:pt x="11696" y="226858"/>
                  <a:pt x="26117" y="226858"/>
                </a:cubicBezTo>
                <a:close/>
                <a:moveTo>
                  <a:pt x="1332401" y="226858"/>
                </a:moveTo>
                <a:cubicBezTo>
                  <a:pt x="1346822" y="226858"/>
                  <a:pt x="1358512" y="238548"/>
                  <a:pt x="1358512" y="252969"/>
                </a:cubicBezTo>
                <a:cubicBezTo>
                  <a:pt x="1358512" y="267390"/>
                  <a:pt x="1346822" y="279080"/>
                  <a:pt x="1332401" y="279080"/>
                </a:cubicBezTo>
                <a:cubicBezTo>
                  <a:pt x="1317980" y="279080"/>
                  <a:pt x="1306290" y="267390"/>
                  <a:pt x="1306290" y="252969"/>
                </a:cubicBezTo>
                <a:cubicBezTo>
                  <a:pt x="1306290" y="238548"/>
                  <a:pt x="1317980" y="226858"/>
                  <a:pt x="1332401" y="226858"/>
                </a:cubicBezTo>
                <a:close/>
                <a:moveTo>
                  <a:pt x="1550115" y="226858"/>
                </a:moveTo>
                <a:cubicBezTo>
                  <a:pt x="1564536" y="226858"/>
                  <a:pt x="1576226" y="238548"/>
                  <a:pt x="1576226" y="252969"/>
                </a:cubicBezTo>
                <a:cubicBezTo>
                  <a:pt x="1576226" y="267390"/>
                  <a:pt x="1564536" y="279080"/>
                  <a:pt x="1550115" y="279080"/>
                </a:cubicBezTo>
                <a:cubicBezTo>
                  <a:pt x="1535694" y="279080"/>
                  <a:pt x="1524004" y="267390"/>
                  <a:pt x="1524004" y="252969"/>
                </a:cubicBezTo>
                <a:cubicBezTo>
                  <a:pt x="1524004" y="238548"/>
                  <a:pt x="1535694" y="226858"/>
                  <a:pt x="1550115" y="226858"/>
                </a:cubicBezTo>
                <a:close/>
                <a:moveTo>
                  <a:pt x="26117" y="2"/>
                </a:moveTo>
                <a:cubicBezTo>
                  <a:pt x="40538" y="2"/>
                  <a:pt x="52228" y="11692"/>
                  <a:pt x="52228" y="26113"/>
                </a:cubicBezTo>
                <a:cubicBezTo>
                  <a:pt x="52228" y="40534"/>
                  <a:pt x="40538" y="52224"/>
                  <a:pt x="26117" y="52224"/>
                </a:cubicBezTo>
                <a:cubicBezTo>
                  <a:pt x="11696" y="52224"/>
                  <a:pt x="6" y="40534"/>
                  <a:pt x="6" y="26113"/>
                </a:cubicBezTo>
                <a:cubicBezTo>
                  <a:pt x="6" y="11692"/>
                  <a:pt x="11696" y="2"/>
                  <a:pt x="26117" y="2"/>
                </a:cubicBezTo>
                <a:close/>
                <a:moveTo>
                  <a:pt x="243831" y="1"/>
                </a:moveTo>
                <a:cubicBezTo>
                  <a:pt x="258252" y="1"/>
                  <a:pt x="269942" y="11691"/>
                  <a:pt x="269942" y="26112"/>
                </a:cubicBezTo>
                <a:cubicBezTo>
                  <a:pt x="269942" y="40534"/>
                  <a:pt x="258252" y="52224"/>
                  <a:pt x="243831" y="52224"/>
                </a:cubicBezTo>
                <a:cubicBezTo>
                  <a:pt x="229410" y="52224"/>
                  <a:pt x="217720" y="40534"/>
                  <a:pt x="217720" y="26112"/>
                </a:cubicBezTo>
                <a:cubicBezTo>
                  <a:pt x="217720" y="11691"/>
                  <a:pt x="229410" y="1"/>
                  <a:pt x="243831" y="1"/>
                </a:cubicBezTo>
                <a:close/>
                <a:moveTo>
                  <a:pt x="461545" y="1"/>
                </a:moveTo>
                <a:cubicBezTo>
                  <a:pt x="475966" y="1"/>
                  <a:pt x="487656" y="11691"/>
                  <a:pt x="487656" y="26112"/>
                </a:cubicBezTo>
                <a:cubicBezTo>
                  <a:pt x="487656" y="40534"/>
                  <a:pt x="475966" y="52224"/>
                  <a:pt x="461545" y="52224"/>
                </a:cubicBezTo>
                <a:cubicBezTo>
                  <a:pt x="447124" y="52224"/>
                  <a:pt x="435434" y="40534"/>
                  <a:pt x="435434" y="26112"/>
                </a:cubicBezTo>
                <a:cubicBezTo>
                  <a:pt x="435434" y="11691"/>
                  <a:pt x="447124" y="1"/>
                  <a:pt x="461545" y="1"/>
                </a:cubicBezTo>
                <a:close/>
                <a:moveTo>
                  <a:pt x="679259" y="1"/>
                </a:moveTo>
                <a:cubicBezTo>
                  <a:pt x="693680" y="1"/>
                  <a:pt x="705370" y="11691"/>
                  <a:pt x="705370" y="26112"/>
                </a:cubicBezTo>
                <a:cubicBezTo>
                  <a:pt x="705370" y="40533"/>
                  <a:pt x="693680" y="52223"/>
                  <a:pt x="679259" y="52223"/>
                </a:cubicBezTo>
                <a:cubicBezTo>
                  <a:pt x="664838" y="52223"/>
                  <a:pt x="653148" y="40533"/>
                  <a:pt x="653148" y="26112"/>
                </a:cubicBezTo>
                <a:cubicBezTo>
                  <a:pt x="653148" y="11691"/>
                  <a:pt x="664838" y="1"/>
                  <a:pt x="679259" y="1"/>
                </a:cubicBezTo>
                <a:close/>
                <a:moveTo>
                  <a:pt x="896974" y="1"/>
                </a:moveTo>
                <a:cubicBezTo>
                  <a:pt x="911395" y="1"/>
                  <a:pt x="923085" y="11691"/>
                  <a:pt x="923085" y="26112"/>
                </a:cubicBezTo>
                <a:cubicBezTo>
                  <a:pt x="923085" y="40533"/>
                  <a:pt x="911395" y="52223"/>
                  <a:pt x="896974" y="52223"/>
                </a:cubicBezTo>
                <a:cubicBezTo>
                  <a:pt x="882553" y="52223"/>
                  <a:pt x="870863" y="40533"/>
                  <a:pt x="870863" y="26112"/>
                </a:cubicBezTo>
                <a:cubicBezTo>
                  <a:pt x="870863" y="11691"/>
                  <a:pt x="882553" y="1"/>
                  <a:pt x="896974" y="1"/>
                </a:cubicBezTo>
                <a:close/>
                <a:moveTo>
                  <a:pt x="1114688" y="1"/>
                </a:moveTo>
                <a:cubicBezTo>
                  <a:pt x="1129109" y="1"/>
                  <a:pt x="1140799" y="11691"/>
                  <a:pt x="1140799" y="26112"/>
                </a:cubicBezTo>
                <a:cubicBezTo>
                  <a:pt x="1140799" y="40533"/>
                  <a:pt x="1129109" y="52223"/>
                  <a:pt x="1114688" y="52223"/>
                </a:cubicBezTo>
                <a:cubicBezTo>
                  <a:pt x="1100267" y="52223"/>
                  <a:pt x="1088577" y="40533"/>
                  <a:pt x="1088577" y="26112"/>
                </a:cubicBezTo>
                <a:cubicBezTo>
                  <a:pt x="1088577" y="11691"/>
                  <a:pt x="1100267" y="1"/>
                  <a:pt x="1114688" y="1"/>
                </a:cubicBezTo>
                <a:close/>
                <a:moveTo>
                  <a:pt x="1332401" y="0"/>
                </a:moveTo>
                <a:cubicBezTo>
                  <a:pt x="1346822" y="0"/>
                  <a:pt x="1358512" y="11690"/>
                  <a:pt x="1358512" y="26111"/>
                </a:cubicBezTo>
                <a:cubicBezTo>
                  <a:pt x="1358512" y="40533"/>
                  <a:pt x="1346822" y="52223"/>
                  <a:pt x="1332401" y="52223"/>
                </a:cubicBezTo>
                <a:cubicBezTo>
                  <a:pt x="1317980" y="52223"/>
                  <a:pt x="1306290" y="40533"/>
                  <a:pt x="1306290" y="26111"/>
                </a:cubicBezTo>
                <a:cubicBezTo>
                  <a:pt x="1306290" y="11690"/>
                  <a:pt x="1317980" y="0"/>
                  <a:pt x="1332401" y="0"/>
                </a:cubicBezTo>
                <a:close/>
                <a:moveTo>
                  <a:pt x="1550115" y="0"/>
                </a:moveTo>
                <a:cubicBezTo>
                  <a:pt x="1564536" y="0"/>
                  <a:pt x="1576226" y="11690"/>
                  <a:pt x="1576226" y="26111"/>
                </a:cubicBezTo>
                <a:cubicBezTo>
                  <a:pt x="1576226" y="40532"/>
                  <a:pt x="1564536" y="52222"/>
                  <a:pt x="1550115" y="52222"/>
                </a:cubicBezTo>
                <a:cubicBezTo>
                  <a:pt x="1535694" y="52222"/>
                  <a:pt x="1524004" y="40532"/>
                  <a:pt x="1524004" y="26111"/>
                </a:cubicBezTo>
                <a:cubicBezTo>
                  <a:pt x="1524004" y="11690"/>
                  <a:pt x="1535694" y="0"/>
                  <a:pt x="1550115" y="0"/>
                </a:cubicBezTo>
                <a:close/>
              </a:path>
            </a:pathLst>
          </a:custGeom>
          <a:solidFill>
            <a:srgbClr val="FFFF00">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sz="1351"/>
          </a:p>
        </p:txBody>
      </p:sp>
      <p:sp>
        <p:nvSpPr>
          <p:cNvPr id="15" name="Picture Placeholder 14">
            <a:extLst>
              <a:ext uri="{FF2B5EF4-FFF2-40B4-BE49-F238E27FC236}">
                <a16:creationId xmlns:a16="http://schemas.microsoft.com/office/drawing/2014/main" id="{89E629E1-9FAC-4A44-B004-946DC21F1D0F}"/>
              </a:ext>
            </a:extLst>
          </p:cNvPr>
          <p:cNvSpPr>
            <a:spLocks noGrp="1"/>
          </p:cNvSpPr>
          <p:nvPr>
            <p:ph type="pic" sz="quarter" idx="10"/>
          </p:nvPr>
        </p:nvSpPr>
        <p:spPr>
          <a:xfrm>
            <a:off x="7911199" y="362310"/>
            <a:ext cx="3903431" cy="6113253"/>
          </a:xfrm>
          <a:pattFill prst="ltDnDiag">
            <a:fgClr>
              <a:schemeClr val="bg2">
                <a:lumMod val="90000"/>
              </a:schemeClr>
            </a:fgClr>
            <a:bgClr>
              <a:schemeClr val="bg1"/>
            </a:bgClr>
          </a:pattFill>
        </p:spPr>
        <p:txBody>
          <a:bodyPr>
            <a:normAutofit/>
          </a:bodyPr>
          <a:lstStyle>
            <a:lvl1pPr>
              <a:defRPr sz="1100"/>
            </a:lvl1pPr>
          </a:lstStyle>
          <a:p>
            <a:endParaRPr lang="id-ID"/>
          </a:p>
        </p:txBody>
      </p:sp>
      <p:grpSp>
        <p:nvGrpSpPr>
          <p:cNvPr id="12" name="Group 11">
            <a:extLst>
              <a:ext uri="{FF2B5EF4-FFF2-40B4-BE49-F238E27FC236}">
                <a16:creationId xmlns:a16="http://schemas.microsoft.com/office/drawing/2014/main" id="{31B458F4-35C7-AD5F-5AA7-BDC4F4EDC30A}"/>
              </a:ext>
            </a:extLst>
          </p:cNvPr>
          <p:cNvGrpSpPr/>
          <p:nvPr userDrawn="1"/>
        </p:nvGrpSpPr>
        <p:grpSpPr>
          <a:xfrm>
            <a:off x="218938" y="5554735"/>
            <a:ext cx="316868" cy="1306736"/>
            <a:chOff x="195756" y="5551262"/>
            <a:chExt cx="316868" cy="1306736"/>
          </a:xfrm>
          <a:solidFill>
            <a:schemeClr val="bg1"/>
          </a:solidFill>
        </p:grpSpPr>
        <p:cxnSp>
          <p:nvCxnSpPr>
            <p:cNvPr id="17" name="Straight Connector 16">
              <a:extLst>
                <a:ext uri="{FF2B5EF4-FFF2-40B4-BE49-F238E27FC236}">
                  <a16:creationId xmlns:a16="http://schemas.microsoft.com/office/drawing/2014/main" id="{2F5E58FF-8EDC-065C-780F-EDECCB867BCF}"/>
                </a:ext>
              </a:extLst>
            </p:cNvPr>
            <p:cNvCxnSpPr>
              <a:cxnSpLocks/>
            </p:cNvCxnSpPr>
            <p:nvPr/>
          </p:nvCxnSpPr>
          <p:spPr>
            <a:xfrm flipV="1">
              <a:off x="359147" y="5551262"/>
              <a:ext cx="0" cy="572415"/>
            </a:xfrm>
            <a:prstGeom prst="line">
              <a:avLst/>
            </a:prstGeom>
            <a:grpFill/>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1E543493-3E76-C89E-5D7E-946DA02D0FA8}"/>
                </a:ext>
              </a:extLst>
            </p:cNvPr>
            <p:cNvSpPr/>
            <p:nvPr/>
          </p:nvSpPr>
          <p:spPr>
            <a:xfrm rot="10800000">
              <a:off x="195756" y="6699563"/>
              <a:ext cx="316868" cy="158435"/>
            </a:xfrm>
            <a:custGeom>
              <a:avLst/>
              <a:gdLst>
                <a:gd name="connsiteX0" fmla="*/ 0 w 388388"/>
                <a:gd name="connsiteY0" fmla="*/ 0 h 194195"/>
                <a:gd name="connsiteX1" fmla="*/ 388388 w 388388"/>
                <a:gd name="connsiteY1" fmla="*/ 0 h 194195"/>
                <a:gd name="connsiteX2" fmla="*/ 388388 w 388388"/>
                <a:gd name="connsiteY2" fmla="*/ 1 h 194195"/>
                <a:gd name="connsiteX3" fmla="*/ 194194 w 388388"/>
                <a:gd name="connsiteY3" fmla="*/ 194195 h 194195"/>
                <a:gd name="connsiteX4" fmla="*/ 0 w 388388"/>
                <a:gd name="connsiteY4" fmla="*/ 1 h 194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8388" h="194195">
                  <a:moveTo>
                    <a:pt x="0" y="0"/>
                  </a:moveTo>
                  <a:lnTo>
                    <a:pt x="388388" y="0"/>
                  </a:lnTo>
                  <a:lnTo>
                    <a:pt x="388388" y="1"/>
                  </a:lnTo>
                  <a:cubicBezTo>
                    <a:pt x="388388" y="107251"/>
                    <a:pt x="301444" y="194195"/>
                    <a:pt x="194194" y="194195"/>
                  </a:cubicBezTo>
                  <a:cubicBezTo>
                    <a:pt x="86944" y="194195"/>
                    <a:pt x="0" y="107251"/>
                    <a:pt x="0" y="1"/>
                  </a:cubicBezTo>
                  <a:close/>
                </a:path>
              </a:pathLst>
            </a:custGeom>
            <a:solidFill>
              <a:srgbClr val="FFFF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sz="1351"/>
            </a:p>
          </p:txBody>
        </p:sp>
      </p:grpSp>
      <p:pic>
        <p:nvPicPr>
          <p:cNvPr id="20" name="Picture 19" descr="Logo, icon&#10;&#10;Description automatically generated">
            <a:extLst>
              <a:ext uri="{FF2B5EF4-FFF2-40B4-BE49-F238E27FC236}">
                <a16:creationId xmlns:a16="http://schemas.microsoft.com/office/drawing/2014/main" id="{32E4D591-E381-1FE3-AAC6-5A02A242CE7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61975" y="144810"/>
            <a:ext cx="499500" cy="457105"/>
          </a:xfrm>
          <a:prstGeom prst="rect">
            <a:avLst/>
          </a:prstGeom>
          <a:solidFill>
            <a:schemeClr val="bg1"/>
          </a:solidFill>
        </p:spPr>
      </p:pic>
    </p:spTree>
    <p:extLst>
      <p:ext uri="{BB962C8B-B14F-4D97-AF65-F5344CB8AC3E}">
        <p14:creationId xmlns:p14="http://schemas.microsoft.com/office/powerpoint/2010/main" val="1980336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rgbClr val="221F20"/>
        </a:solidFill>
        <a:effectLst/>
      </p:bgPr>
    </p:bg>
    <p:spTree>
      <p:nvGrpSpPr>
        <p:cNvPr id="1" name=""/>
        <p:cNvGrpSpPr/>
        <p:nvPr/>
      </p:nvGrpSpPr>
      <p:grpSpPr>
        <a:xfrm>
          <a:off x="0" y="0"/>
          <a:ext cx="0" cy="0"/>
          <a:chOff x="0" y="0"/>
          <a:chExt cx="0" cy="0"/>
        </a:xfrm>
      </p:grpSpPr>
      <p:sp>
        <p:nvSpPr>
          <p:cNvPr id="20" name="Date Placeholder 19">
            <a:extLst>
              <a:ext uri="{FF2B5EF4-FFF2-40B4-BE49-F238E27FC236}">
                <a16:creationId xmlns:a16="http://schemas.microsoft.com/office/drawing/2014/main" id="{39F9F092-1A2E-3BC5-0D99-EE4B132543F8}"/>
              </a:ext>
            </a:extLst>
          </p:cNvPr>
          <p:cNvSpPr>
            <a:spLocks noGrp="1"/>
          </p:cNvSpPr>
          <p:nvPr>
            <p:ph type="dt" sz="half" idx="49"/>
          </p:nvPr>
        </p:nvSpPr>
        <p:spPr/>
        <p:txBody>
          <a:bodyPr/>
          <a:lstStyle/>
          <a:p>
            <a:fld id="{6034C8CE-AABE-4058-91FF-4CFE20A16D1E}" type="datetimeFigureOut">
              <a:rPr lang="en-US" smtClean="0"/>
              <a:t>12/22/25</a:t>
            </a:fld>
            <a:endParaRPr lang="en-US"/>
          </a:p>
        </p:txBody>
      </p:sp>
      <p:sp>
        <p:nvSpPr>
          <p:cNvPr id="21" name="Slide Number Placeholder 20">
            <a:extLst>
              <a:ext uri="{FF2B5EF4-FFF2-40B4-BE49-F238E27FC236}">
                <a16:creationId xmlns:a16="http://schemas.microsoft.com/office/drawing/2014/main" id="{4D3DAC6A-DFDF-B313-4DB4-FA56B489F422}"/>
              </a:ext>
            </a:extLst>
          </p:cNvPr>
          <p:cNvSpPr>
            <a:spLocks noGrp="1"/>
          </p:cNvSpPr>
          <p:nvPr>
            <p:ph type="sldNum" sz="quarter" idx="50"/>
          </p:nvPr>
        </p:nvSpPr>
        <p:spPr/>
        <p:txBody>
          <a:bodyPr/>
          <a:lstStyle/>
          <a:p>
            <a:fld id="{3DFC8E38-E454-47DC-8E57-EA7C113E253C}" type="slidenum">
              <a:rPr lang="en-US" smtClean="0"/>
              <a:t>‹#›</a:t>
            </a:fld>
            <a:endParaRPr lang="en-US"/>
          </a:p>
        </p:txBody>
      </p:sp>
      <p:sp>
        <p:nvSpPr>
          <p:cNvPr id="13" name="Text Placeholder 30">
            <a:extLst>
              <a:ext uri="{FF2B5EF4-FFF2-40B4-BE49-F238E27FC236}">
                <a16:creationId xmlns:a16="http://schemas.microsoft.com/office/drawing/2014/main" id="{FC933DC4-3663-15AC-8A64-D7573EE2EC9F}"/>
              </a:ext>
            </a:extLst>
          </p:cNvPr>
          <p:cNvSpPr>
            <a:spLocks noGrp="1"/>
          </p:cNvSpPr>
          <p:nvPr>
            <p:ph type="body" sz="quarter" idx="39" hasCustomPrompt="1"/>
          </p:nvPr>
        </p:nvSpPr>
        <p:spPr>
          <a:xfrm>
            <a:off x="547688" y="5133530"/>
            <a:ext cx="1335568" cy="138499"/>
          </a:xfrm>
          <a:prstGeom prst="rect">
            <a:avLst/>
          </a:prstGeom>
          <a:solidFill>
            <a:schemeClr val="tx1">
              <a:alpha val="93000"/>
            </a:schemeClr>
          </a:solidFill>
          <a:ln w="3175">
            <a:solidFill>
              <a:schemeClr val="tx1"/>
            </a:solidFill>
          </a:ln>
        </p:spPr>
        <p:txBody>
          <a:bodyPr wrap="square" lIns="91440" tIns="0" rIns="0" bIns="0" anchor="ctr" anchorCtr="0">
            <a:spAutoFit/>
          </a:bodyPr>
          <a:lstStyle>
            <a:lvl1pPr marL="0" indent="0" algn="l">
              <a:lnSpc>
                <a:spcPct val="100000"/>
              </a:lnSpc>
              <a:spcBef>
                <a:spcPts val="0"/>
              </a:spcBef>
              <a:buNone/>
              <a:defRPr sz="900" b="0" baseline="0">
                <a:solidFill>
                  <a:schemeClr val="bg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Controlled by: </a:t>
            </a:r>
          </a:p>
        </p:txBody>
      </p:sp>
      <p:sp>
        <p:nvSpPr>
          <p:cNvPr id="22" name="Text Placeholder 30">
            <a:extLst>
              <a:ext uri="{FF2B5EF4-FFF2-40B4-BE49-F238E27FC236}">
                <a16:creationId xmlns:a16="http://schemas.microsoft.com/office/drawing/2014/main" id="{1FE393D1-D968-8D71-45F7-5B4A7CEF5CF9}"/>
              </a:ext>
            </a:extLst>
          </p:cNvPr>
          <p:cNvSpPr>
            <a:spLocks noGrp="1"/>
          </p:cNvSpPr>
          <p:nvPr>
            <p:ph type="body" sz="quarter" idx="40" hasCustomPrompt="1"/>
          </p:nvPr>
        </p:nvSpPr>
        <p:spPr>
          <a:xfrm>
            <a:off x="547688" y="4952738"/>
            <a:ext cx="1335568" cy="138499"/>
          </a:xfrm>
          <a:prstGeom prst="rect">
            <a:avLst/>
          </a:prstGeom>
          <a:solidFill>
            <a:schemeClr val="tx1">
              <a:alpha val="93000"/>
            </a:schemeClr>
          </a:solidFill>
          <a:ln w="3175">
            <a:solidFill>
              <a:schemeClr val="tx1"/>
            </a:solidFill>
          </a:ln>
        </p:spPr>
        <p:txBody>
          <a:bodyPr wrap="square" lIns="91440" tIns="0" rIns="0" bIns="0" anchor="ctr" anchorCtr="0">
            <a:spAutoFit/>
          </a:bodyPr>
          <a:lstStyle>
            <a:lvl1pPr marL="0" indent="0" algn="l">
              <a:lnSpc>
                <a:spcPct val="100000"/>
              </a:lnSpc>
              <a:spcBef>
                <a:spcPts val="0"/>
              </a:spcBef>
              <a:buNone/>
              <a:defRPr sz="900" b="0" baseline="0">
                <a:solidFill>
                  <a:schemeClr val="bg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Controlled by: </a:t>
            </a:r>
          </a:p>
        </p:txBody>
      </p:sp>
      <p:sp>
        <p:nvSpPr>
          <p:cNvPr id="23" name="Text Placeholder 30">
            <a:extLst>
              <a:ext uri="{FF2B5EF4-FFF2-40B4-BE49-F238E27FC236}">
                <a16:creationId xmlns:a16="http://schemas.microsoft.com/office/drawing/2014/main" id="{DF69BC8A-AD59-63A3-64A2-27F7496859F1}"/>
              </a:ext>
            </a:extLst>
          </p:cNvPr>
          <p:cNvSpPr>
            <a:spLocks noGrp="1"/>
          </p:cNvSpPr>
          <p:nvPr>
            <p:ph type="body" sz="quarter" idx="41" hasCustomPrompt="1"/>
          </p:nvPr>
        </p:nvSpPr>
        <p:spPr>
          <a:xfrm>
            <a:off x="547688" y="5314322"/>
            <a:ext cx="1335568" cy="138499"/>
          </a:xfrm>
          <a:prstGeom prst="rect">
            <a:avLst/>
          </a:prstGeom>
          <a:solidFill>
            <a:schemeClr val="tx1">
              <a:alpha val="93000"/>
            </a:schemeClr>
          </a:solidFill>
          <a:ln w="3175">
            <a:solidFill>
              <a:schemeClr val="tx1"/>
            </a:solidFill>
          </a:ln>
        </p:spPr>
        <p:txBody>
          <a:bodyPr wrap="square" lIns="91440" tIns="0" rIns="0" bIns="0" anchor="ctr" anchorCtr="0">
            <a:spAutoFit/>
          </a:bodyPr>
          <a:lstStyle>
            <a:lvl1pPr marL="0" indent="0" algn="l">
              <a:lnSpc>
                <a:spcPct val="100000"/>
              </a:lnSpc>
              <a:spcBef>
                <a:spcPts val="0"/>
              </a:spcBef>
              <a:buNone/>
              <a:defRPr sz="900" b="0" baseline="0">
                <a:solidFill>
                  <a:schemeClr val="bg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CUI Category: </a:t>
            </a:r>
          </a:p>
        </p:txBody>
      </p:sp>
      <p:sp>
        <p:nvSpPr>
          <p:cNvPr id="24" name="Text Placeholder 30">
            <a:extLst>
              <a:ext uri="{FF2B5EF4-FFF2-40B4-BE49-F238E27FC236}">
                <a16:creationId xmlns:a16="http://schemas.microsoft.com/office/drawing/2014/main" id="{EDE4793B-EE3D-A719-6990-5D9F67CBAF13}"/>
              </a:ext>
            </a:extLst>
          </p:cNvPr>
          <p:cNvSpPr>
            <a:spLocks noGrp="1"/>
          </p:cNvSpPr>
          <p:nvPr>
            <p:ph type="body" sz="quarter" idx="42" hasCustomPrompt="1"/>
          </p:nvPr>
        </p:nvSpPr>
        <p:spPr>
          <a:xfrm>
            <a:off x="547688" y="5495114"/>
            <a:ext cx="1335568" cy="138499"/>
          </a:xfrm>
          <a:prstGeom prst="rect">
            <a:avLst/>
          </a:prstGeom>
          <a:solidFill>
            <a:schemeClr val="tx1">
              <a:alpha val="93000"/>
            </a:schemeClr>
          </a:solidFill>
          <a:ln w="3175">
            <a:solidFill>
              <a:schemeClr val="tx1"/>
            </a:solidFill>
          </a:ln>
        </p:spPr>
        <p:txBody>
          <a:bodyPr wrap="square" lIns="91440" tIns="0" rIns="0" bIns="0" anchor="ctr" anchorCtr="0">
            <a:spAutoFit/>
          </a:bodyPr>
          <a:lstStyle>
            <a:lvl1pPr marL="0" indent="0" algn="l">
              <a:lnSpc>
                <a:spcPct val="100000"/>
              </a:lnSpc>
              <a:spcBef>
                <a:spcPts val="0"/>
              </a:spcBef>
              <a:buNone/>
              <a:defRPr sz="900" b="0" baseline="0">
                <a:solidFill>
                  <a:schemeClr val="bg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Distribution Statement: </a:t>
            </a:r>
          </a:p>
        </p:txBody>
      </p:sp>
      <p:sp>
        <p:nvSpPr>
          <p:cNvPr id="25" name="Text Placeholder 30">
            <a:extLst>
              <a:ext uri="{FF2B5EF4-FFF2-40B4-BE49-F238E27FC236}">
                <a16:creationId xmlns:a16="http://schemas.microsoft.com/office/drawing/2014/main" id="{A24EE18E-6DA7-CB84-1F21-8DF1C7482384}"/>
              </a:ext>
            </a:extLst>
          </p:cNvPr>
          <p:cNvSpPr>
            <a:spLocks noGrp="1"/>
          </p:cNvSpPr>
          <p:nvPr>
            <p:ph type="body" sz="quarter" idx="43" hasCustomPrompt="1"/>
          </p:nvPr>
        </p:nvSpPr>
        <p:spPr>
          <a:xfrm>
            <a:off x="547688" y="5675906"/>
            <a:ext cx="1335568" cy="138499"/>
          </a:xfrm>
          <a:prstGeom prst="rect">
            <a:avLst/>
          </a:prstGeom>
          <a:solidFill>
            <a:schemeClr val="tx1">
              <a:alpha val="93000"/>
            </a:schemeClr>
          </a:solidFill>
          <a:ln w="3175">
            <a:solidFill>
              <a:schemeClr val="tx1"/>
            </a:solidFill>
          </a:ln>
        </p:spPr>
        <p:txBody>
          <a:bodyPr wrap="square" lIns="91440" tIns="0" rIns="0" bIns="0" anchor="ctr" anchorCtr="0">
            <a:spAutoFit/>
          </a:bodyPr>
          <a:lstStyle>
            <a:lvl1pPr marL="0" indent="0" algn="l">
              <a:lnSpc>
                <a:spcPct val="100000"/>
              </a:lnSpc>
              <a:spcBef>
                <a:spcPts val="0"/>
              </a:spcBef>
              <a:buNone/>
              <a:defRPr sz="900" b="0" baseline="0">
                <a:solidFill>
                  <a:schemeClr val="bg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POC: </a:t>
            </a:r>
          </a:p>
        </p:txBody>
      </p:sp>
      <p:sp>
        <p:nvSpPr>
          <p:cNvPr id="26" name="Text Placeholder 30">
            <a:extLst>
              <a:ext uri="{FF2B5EF4-FFF2-40B4-BE49-F238E27FC236}">
                <a16:creationId xmlns:a16="http://schemas.microsoft.com/office/drawing/2014/main" id="{AAEE65B4-7FC0-51E0-61A9-DA039122F268}"/>
              </a:ext>
            </a:extLst>
          </p:cNvPr>
          <p:cNvSpPr>
            <a:spLocks noGrp="1"/>
          </p:cNvSpPr>
          <p:nvPr>
            <p:ph type="body" sz="quarter" idx="44"/>
          </p:nvPr>
        </p:nvSpPr>
        <p:spPr>
          <a:xfrm>
            <a:off x="1981200" y="5133530"/>
            <a:ext cx="3124934" cy="138499"/>
          </a:xfrm>
          <a:prstGeom prst="rect">
            <a:avLst/>
          </a:prstGeom>
          <a:solidFill>
            <a:schemeClr val="tx1">
              <a:alpha val="93000"/>
            </a:schemeClr>
          </a:solidFill>
          <a:ln w="3175">
            <a:solidFill>
              <a:schemeClr val="tx1"/>
            </a:solidFill>
          </a:ln>
        </p:spPr>
        <p:txBody>
          <a:bodyPr wrap="square" lIns="91440" tIns="0" rIns="365760" bIns="0" anchor="ctr" anchorCtr="0">
            <a:spAutoFit/>
          </a:bodyPr>
          <a:lstStyle>
            <a:lvl1pPr marL="0" indent="0" algn="l">
              <a:lnSpc>
                <a:spcPct val="100000"/>
              </a:lnSpc>
              <a:spcBef>
                <a:spcPts val="0"/>
              </a:spcBef>
              <a:buNone/>
              <a:defRPr sz="900" b="0" baseline="0">
                <a:solidFill>
                  <a:schemeClr val="bg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Click to edit Master text styles</a:t>
            </a:r>
          </a:p>
        </p:txBody>
      </p:sp>
      <p:sp>
        <p:nvSpPr>
          <p:cNvPr id="27" name="Text Placeholder 30">
            <a:extLst>
              <a:ext uri="{FF2B5EF4-FFF2-40B4-BE49-F238E27FC236}">
                <a16:creationId xmlns:a16="http://schemas.microsoft.com/office/drawing/2014/main" id="{6483CD3B-2F61-38F8-2851-B10539781BDC}"/>
              </a:ext>
            </a:extLst>
          </p:cNvPr>
          <p:cNvSpPr>
            <a:spLocks noGrp="1"/>
          </p:cNvSpPr>
          <p:nvPr>
            <p:ph type="body" sz="quarter" idx="45"/>
          </p:nvPr>
        </p:nvSpPr>
        <p:spPr>
          <a:xfrm>
            <a:off x="1981200" y="4952738"/>
            <a:ext cx="3124934" cy="138499"/>
          </a:xfrm>
          <a:prstGeom prst="rect">
            <a:avLst/>
          </a:prstGeom>
          <a:solidFill>
            <a:schemeClr val="tx1">
              <a:alpha val="93000"/>
            </a:schemeClr>
          </a:solidFill>
          <a:ln w="3175">
            <a:solidFill>
              <a:schemeClr val="tx1"/>
            </a:solidFill>
          </a:ln>
        </p:spPr>
        <p:txBody>
          <a:bodyPr wrap="square" lIns="91440" tIns="0" rIns="365760" bIns="0" anchor="ctr" anchorCtr="0">
            <a:spAutoFit/>
          </a:bodyPr>
          <a:lstStyle>
            <a:lvl1pPr marL="0" indent="0" algn="l">
              <a:lnSpc>
                <a:spcPct val="100000"/>
              </a:lnSpc>
              <a:spcBef>
                <a:spcPts val="0"/>
              </a:spcBef>
              <a:buNone/>
              <a:defRPr sz="900" b="0" baseline="0">
                <a:solidFill>
                  <a:schemeClr val="bg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Click to edit Master text styles</a:t>
            </a:r>
          </a:p>
        </p:txBody>
      </p:sp>
      <p:sp>
        <p:nvSpPr>
          <p:cNvPr id="28" name="Text Placeholder 30">
            <a:extLst>
              <a:ext uri="{FF2B5EF4-FFF2-40B4-BE49-F238E27FC236}">
                <a16:creationId xmlns:a16="http://schemas.microsoft.com/office/drawing/2014/main" id="{F72C11EB-F1A8-B896-9775-C7ADA2F83259}"/>
              </a:ext>
            </a:extLst>
          </p:cNvPr>
          <p:cNvSpPr>
            <a:spLocks noGrp="1"/>
          </p:cNvSpPr>
          <p:nvPr>
            <p:ph type="body" sz="quarter" idx="46"/>
          </p:nvPr>
        </p:nvSpPr>
        <p:spPr>
          <a:xfrm>
            <a:off x="1981200" y="5314322"/>
            <a:ext cx="3124934" cy="138499"/>
          </a:xfrm>
          <a:prstGeom prst="rect">
            <a:avLst/>
          </a:prstGeom>
          <a:solidFill>
            <a:schemeClr val="tx1">
              <a:alpha val="93000"/>
            </a:schemeClr>
          </a:solidFill>
          <a:ln w="3175">
            <a:solidFill>
              <a:schemeClr val="tx1"/>
            </a:solidFill>
          </a:ln>
        </p:spPr>
        <p:txBody>
          <a:bodyPr wrap="square" lIns="91440" tIns="0" rIns="365760" bIns="0" anchor="ctr" anchorCtr="0">
            <a:spAutoFit/>
          </a:bodyPr>
          <a:lstStyle>
            <a:lvl1pPr marL="0" indent="0" algn="l">
              <a:lnSpc>
                <a:spcPct val="100000"/>
              </a:lnSpc>
              <a:spcBef>
                <a:spcPts val="0"/>
              </a:spcBef>
              <a:buNone/>
              <a:defRPr sz="900" b="0" baseline="0">
                <a:solidFill>
                  <a:schemeClr val="bg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Click to edit Master text styles</a:t>
            </a:r>
          </a:p>
        </p:txBody>
      </p:sp>
      <p:sp>
        <p:nvSpPr>
          <p:cNvPr id="29" name="Text Placeholder 30">
            <a:extLst>
              <a:ext uri="{FF2B5EF4-FFF2-40B4-BE49-F238E27FC236}">
                <a16:creationId xmlns:a16="http://schemas.microsoft.com/office/drawing/2014/main" id="{4BF91907-2C5A-9E08-110C-64B850CA6482}"/>
              </a:ext>
            </a:extLst>
          </p:cNvPr>
          <p:cNvSpPr>
            <a:spLocks noGrp="1"/>
          </p:cNvSpPr>
          <p:nvPr>
            <p:ph type="body" sz="quarter" idx="47"/>
          </p:nvPr>
        </p:nvSpPr>
        <p:spPr>
          <a:xfrm>
            <a:off x="1981200" y="5495114"/>
            <a:ext cx="3124934" cy="138499"/>
          </a:xfrm>
          <a:prstGeom prst="rect">
            <a:avLst/>
          </a:prstGeom>
          <a:solidFill>
            <a:schemeClr val="tx1">
              <a:alpha val="93000"/>
            </a:schemeClr>
          </a:solidFill>
          <a:ln w="3175">
            <a:solidFill>
              <a:schemeClr val="tx1"/>
            </a:solidFill>
          </a:ln>
        </p:spPr>
        <p:txBody>
          <a:bodyPr wrap="square" lIns="91440" tIns="0" rIns="365760" bIns="0" anchor="ctr" anchorCtr="0">
            <a:spAutoFit/>
          </a:bodyPr>
          <a:lstStyle>
            <a:lvl1pPr marL="0" indent="0" algn="l">
              <a:lnSpc>
                <a:spcPct val="100000"/>
              </a:lnSpc>
              <a:spcBef>
                <a:spcPts val="0"/>
              </a:spcBef>
              <a:buNone/>
              <a:defRPr sz="900" b="0" baseline="0">
                <a:solidFill>
                  <a:schemeClr val="bg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Click to edit Master text styles</a:t>
            </a:r>
          </a:p>
        </p:txBody>
      </p:sp>
      <p:sp>
        <p:nvSpPr>
          <p:cNvPr id="30" name="Text Placeholder 30">
            <a:extLst>
              <a:ext uri="{FF2B5EF4-FFF2-40B4-BE49-F238E27FC236}">
                <a16:creationId xmlns:a16="http://schemas.microsoft.com/office/drawing/2014/main" id="{0F5C0BB3-E700-E0BE-1E5D-F32BFF0DB730}"/>
              </a:ext>
            </a:extLst>
          </p:cNvPr>
          <p:cNvSpPr>
            <a:spLocks noGrp="1"/>
          </p:cNvSpPr>
          <p:nvPr>
            <p:ph type="body" sz="quarter" idx="48"/>
          </p:nvPr>
        </p:nvSpPr>
        <p:spPr>
          <a:xfrm>
            <a:off x="1981200" y="5675906"/>
            <a:ext cx="3124934" cy="138499"/>
          </a:xfrm>
          <a:prstGeom prst="rect">
            <a:avLst/>
          </a:prstGeom>
          <a:solidFill>
            <a:schemeClr val="tx1">
              <a:alpha val="93000"/>
            </a:schemeClr>
          </a:solidFill>
          <a:ln w="3175">
            <a:solidFill>
              <a:schemeClr val="tx1"/>
            </a:solidFill>
          </a:ln>
        </p:spPr>
        <p:txBody>
          <a:bodyPr wrap="square" lIns="91440" tIns="0" rIns="365760" bIns="0" anchor="ctr" anchorCtr="0">
            <a:spAutoFit/>
          </a:bodyPr>
          <a:lstStyle>
            <a:lvl1pPr marL="0" indent="0" algn="l">
              <a:lnSpc>
                <a:spcPct val="100000"/>
              </a:lnSpc>
              <a:spcBef>
                <a:spcPts val="0"/>
              </a:spcBef>
              <a:buNone/>
              <a:defRPr sz="900" b="0" baseline="0">
                <a:solidFill>
                  <a:schemeClr val="bg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Click to edit Master text styles</a:t>
            </a:r>
          </a:p>
        </p:txBody>
      </p:sp>
      <p:pic>
        <p:nvPicPr>
          <p:cNvPr id="5" name="U.S. Army" descr="U.S. Army">
            <a:extLst>
              <a:ext uri="{FF2B5EF4-FFF2-40B4-BE49-F238E27FC236}">
                <a16:creationId xmlns:a16="http://schemas.microsoft.com/office/drawing/2014/main" id="{8765D769-2E19-A1D0-70F0-660B5118F32F}"/>
              </a:ext>
            </a:extLst>
          </p:cNvPr>
          <p:cNvPicPr>
            <a:picLocks noChangeAspect="1"/>
          </p:cNvPicPr>
          <p:nvPr/>
        </p:nvPicPr>
        <p:blipFill>
          <a:blip r:embed="rId2"/>
          <a:stretch>
            <a:fillRect/>
          </a:stretch>
        </p:blipFill>
        <p:spPr bwMode="black">
          <a:xfrm>
            <a:off x="244899" y="112631"/>
            <a:ext cx="3246120" cy="1225808"/>
          </a:xfrm>
          <a:prstGeom prst="rect">
            <a:avLst/>
          </a:prstGeom>
        </p:spPr>
      </p:pic>
      <p:pic>
        <p:nvPicPr>
          <p:cNvPr id="7" name="Picture 6">
            <a:extLst>
              <a:ext uri="{FF2B5EF4-FFF2-40B4-BE49-F238E27FC236}">
                <a16:creationId xmlns:a16="http://schemas.microsoft.com/office/drawing/2014/main" id="{4367708F-A6ED-2C67-AAB2-F57AAA10F9A2}"/>
              </a:ext>
            </a:extLst>
          </p:cNvPr>
          <p:cNvPicPr>
            <a:picLocks noChangeAspect="1"/>
          </p:cNvPicPr>
          <p:nvPr/>
        </p:nvPicPr>
        <p:blipFill>
          <a:blip r:embed="rId3"/>
          <a:srcRect/>
          <a:stretch/>
        </p:blipFill>
        <p:spPr>
          <a:xfrm>
            <a:off x="10004616" y="411162"/>
            <a:ext cx="1629707" cy="478023"/>
          </a:xfrm>
          <a:prstGeom prst="rect">
            <a:avLst/>
          </a:prstGeom>
        </p:spPr>
      </p:pic>
      <p:grpSp>
        <p:nvGrpSpPr>
          <p:cNvPr id="4" name="Group">
            <a:extLst>
              <a:ext uri="{FF2B5EF4-FFF2-40B4-BE49-F238E27FC236}">
                <a16:creationId xmlns:a16="http://schemas.microsoft.com/office/drawing/2014/main" id="{0D2A18CE-EA59-FCDB-5CF9-72169831C632}"/>
              </a:ext>
              <a:ext uri="{C183D7F6-B498-43B3-948B-1728B52AA6E4}">
                <adec:decorative xmlns:adec="http://schemas.microsoft.com/office/drawing/2017/decorative" val="1"/>
              </a:ext>
            </a:extLst>
          </p:cNvPr>
          <p:cNvGrpSpPr/>
          <p:nvPr/>
        </p:nvGrpSpPr>
        <p:grpSpPr>
          <a:xfrm>
            <a:off x="548218" y="1974220"/>
            <a:ext cx="7173381" cy="2377440"/>
            <a:chOff x="411163" y="2240280"/>
            <a:chExt cx="6446837" cy="2377440"/>
          </a:xfrm>
        </p:grpSpPr>
        <p:sp>
          <p:nvSpPr>
            <p:cNvPr id="15" name="Rectangle">
              <a:extLst>
                <a:ext uri="{FF2B5EF4-FFF2-40B4-BE49-F238E27FC236}">
                  <a16:creationId xmlns:a16="http://schemas.microsoft.com/office/drawing/2014/main" id="{453FC9A3-D341-95FE-49D0-507EC65462D2}"/>
                </a:ext>
                <a:ext uri="{C183D7F6-B498-43B3-948B-1728B52AA6E4}">
                  <adec:decorative xmlns:adec="http://schemas.microsoft.com/office/drawing/2017/decorative" val="1"/>
                </a:ext>
              </a:extLst>
            </p:cNvPr>
            <p:cNvSpPr/>
            <p:nvPr userDrawn="1"/>
          </p:nvSpPr>
          <p:spPr>
            <a:xfrm>
              <a:off x="411163" y="2240280"/>
              <a:ext cx="6446837" cy="2377440"/>
            </a:xfrm>
            <a:prstGeom prst="rect">
              <a:avLst/>
            </a:prstGeom>
            <a:noFill/>
            <a:ln w="19050" cap="flat">
              <a:solidFill>
                <a:srgbClr val="FFCC01"/>
              </a:solidFill>
              <a:miter lim="800000"/>
            </a:ln>
          </p:spPr>
          <p:style>
            <a:lnRef idx="0">
              <a:schemeClr val="accent1"/>
            </a:lnRef>
            <a:fillRef idx="1">
              <a:schemeClr val="accent1"/>
            </a:fillRef>
            <a:effectRef idx="0">
              <a:srgbClr val="000000"/>
            </a:effectRef>
            <a:fontRef idx="minor">
              <a:schemeClr val="lt1"/>
            </a:fontRef>
          </p:style>
          <p:txBody>
            <a:bodyPr rtlCol="0" anchor="ctr"/>
            <a:lstStyle/>
            <a:p>
              <a:pPr algn="ctr">
                <a:lnSpc>
                  <a:spcPct val="100000"/>
                </a:lnSpc>
              </a:pPr>
              <a:endParaRPr lang="en-US" sz="1600"/>
            </a:p>
          </p:txBody>
        </p:sp>
        <p:cxnSp>
          <p:nvCxnSpPr>
            <p:cNvPr id="18" name="Line">
              <a:extLst>
                <a:ext uri="{FF2B5EF4-FFF2-40B4-BE49-F238E27FC236}">
                  <a16:creationId xmlns:a16="http://schemas.microsoft.com/office/drawing/2014/main" id="{2A030869-4AC4-CE94-F004-03103C4DBCA4}"/>
                </a:ext>
                <a:ext uri="{C183D7F6-B498-43B3-948B-1728B52AA6E4}">
                  <adec:decorative xmlns:adec="http://schemas.microsoft.com/office/drawing/2017/decorative" val="1"/>
                </a:ext>
              </a:extLst>
            </p:cNvPr>
            <p:cNvCxnSpPr>
              <a:cxnSpLocks/>
            </p:cNvCxnSpPr>
            <p:nvPr userDrawn="1"/>
          </p:nvCxnSpPr>
          <p:spPr>
            <a:xfrm>
              <a:off x="411163" y="3931920"/>
              <a:ext cx="6446837" cy="0"/>
            </a:xfrm>
            <a:prstGeom prst="line">
              <a:avLst/>
            </a:prstGeom>
            <a:ln w="19050" cap="flat">
              <a:solidFill>
                <a:srgbClr val="FFCC01"/>
              </a:solidFill>
              <a:miter lim="800000"/>
            </a:ln>
          </p:spPr>
          <p:style>
            <a:lnRef idx="1">
              <a:schemeClr val="accent1"/>
            </a:lnRef>
            <a:fillRef idx="0">
              <a:schemeClr val="accent1"/>
            </a:fillRef>
            <a:effectRef idx="0">
              <a:srgbClr val="000000"/>
            </a:effectRef>
            <a:fontRef idx="minor">
              <a:schemeClr val="lt1"/>
            </a:fontRef>
          </p:style>
        </p:cxnSp>
        <p:cxnSp>
          <p:nvCxnSpPr>
            <p:cNvPr id="19" name="Line">
              <a:extLst>
                <a:ext uri="{FF2B5EF4-FFF2-40B4-BE49-F238E27FC236}">
                  <a16:creationId xmlns:a16="http://schemas.microsoft.com/office/drawing/2014/main" id="{5AB8E5F3-02DC-C870-FF70-6B7F087F40F4}"/>
                </a:ext>
                <a:ext uri="{C183D7F6-B498-43B3-948B-1728B52AA6E4}">
                  <adec:decorative xmlns:adec="http://schemas.microsoft.com/office/drawing/2017/decorative" val="1"/>
                </a:ext>
              </a:extLst>
            </p:cNvPr>
            <p:cNvCxnSpPr>
              <a:cxnSpLocks/>
            </p:cNvCxnSpPr>
            <p:nvPr userDrawn="1"/>
          </p:nvCxnSpPr>
          <p:spPr>
            <a:xfrm>
              <a:off x="4274795" y="3931920"/>
              <a:ext cx="0" cy="685800"/>
            </a:xfrm>
            <a:prstGeom prst="line">
              <a:avLst/>
            </a:prstGeom>
            <a:ln w="19050" cap="flat">
              <a:solidFill>
                <a:srgbClr val="FFCC01"/>
              </a:solidFill>
              <a:miter lim="800000"/>
            </a:ln>
          </p:spPr>
          <p:style>
            <a:lnRef idx="1">
              <a:schemeClr val="accent1"/>
            </a:lnRef>
            <a:fillRef idx="0">
              <a:schemeClr val="accent1"/>
            </a:fillRef>
            <a:effectRef idx="0">
              <a:srgbClr val="000000"/>
            </a:effectRef>
            <a:fontRef idx="minor">
              <a:schemeClr val="lt1"/>
            </a:fontRef>
          </p:style>
        </p:cxnSp>
      </p:grpSp>
      <p:sp>
        <p:nvSpPr>
          <p:cNvPr id="31" name="Title 1">
            <a:extLst>
              <a:ext uri="{FF2B5EF4-FFF2-40B4-BE49-F238E27FC236}">
                <a16:creationId xmlns:a16="http://schemas.microsoft.com/office/drawing/2014/main" id="{0A3716E9-1A78-32FC-3DC4-30F600373863}"/>
              </a:ext>
            </a:extLst>
          </p:cNvPr>
          <p:cNvSpPr>
            <a:spLocks noGrp="1"/>
          </p:cNvSpPr>
          <p:nvPr>
            <p:ph type="ctrTitle" hasCustomPrompt="1"/>
          </p:nvPr>
        </p:nvSpPr>
        <p:spPr>
          <a:xfrm>
            <a:off x="914400" y="2202820"/>
            <a:ext cx="6429375" cy="1325880"/>
          </a:xfrm>
        </p:spPr>
        <p:txBody>
          <a:bodyPr anchor="t" anchorCtr="0"/>
          <a:lstStyle>
            <a:lvl1pPr algn="l">
              <a:lnSpc>
                <a:spcPct val="80000"/>
              </a:lnSpc>
              <a:defRPr sz="3600"/>
            </a:lvl1pPr>
          </a:lstStyle>
          <a:p>
            <a:r>
              <a:rPr kumimoji="0" lang="en-US" sz="3600" b="0" i="0" u="none" strike="noStrike" kern="1200" cap="all" spc="0" normalizeH="0" baseline="0" noProof="0">
                <a:ln>
                  <a:noFill/>
                </a:ln>
                <a:solidFill>
                  <a:srgbClr val="FFFFFF"/>
                </a:solidFill>
                <a:effectLst/>
                <a:uLnTx/>
                <a:uFillTx/>
                <a:latin typeface="Arial"/>
                <a:ea typeface="+mj-ea"/>
                <a:cs typeface="+mj-cs"/>
              </a:rPr>
              <a:t>PRESENTATION TITLE</a:t>
            </a:r>
            <a:br>
              <a:rPr kumimoji="0" lang="en-US" sz="3600" b="0" i="0" u="none" strike="noStrike" kern="1200" cap="all" spc="0" normalizeH="0" baseline="0" noProof="0">
                <a:ln>
                  <a:noFill/>
                </a:ln>
                <a:solidFill>
                  <a:srgbClr val="FFFFFF"/>
                </a:solidFill>
                <a:effectLst/>
                <a:uLnTx/>
                <a:uFillTx/>
                <a:latin typeface="Arial"/>
                <a:ea typeface="+mj-ea"/>
                <a:cs typeface="+mj-cs"/>
              </a:rPr>
            </a:br>
            <a:r>
              <a:rPr kumimoji="0" lang="en-US" sz="3600" b="0" i="0" u="none" strike="noStrike" kern="1200" cap="all" spc="0" normalizeH="0" baseline="0" noProof="0">
                <a:ln>
                  <a:noFill/>
                </a:ln>
                <a:solidFill>
                  <a:srgbClr val="FFFFFF"/>
                </a:solidFill>
                <a:effectLst/>
                <a:uLnTx/>
                <a:uFillTx/>
                <a:latin typeface="Arial"/>
                <a:ea typeface="+mj-ea"/>
                <a:cs typeface="+mj-cs"/>
              </a:rPr>
              <a:t>PRESENTATION TITLE</a:t>
            </a:r>
            <a:br>
              <a:rPr kumimoji="0" lang="en-US" sz="3600" b="0" i="0" u="none" strike="noStrike" kern="1200" cap="all" spc="0" normalizeH="0" baseline="0" noProof="0">
                <a:ln>
                  <a:noFill/>
                </a:ln>
                <a:solidFill>
                  <a:srgbClr val="FFFFFF"/>
                </a:solidFill>
                <a:effectLst/>
                <a:uLnTx/>
                <a:uFillTx/>
                <a:latin typeface="Arial"/>
                <a:ea typeface="+mj-ea"/>
                <a:cs typeface="+mj-cs"/>
              </a:rPr>
            </a:br>
            <a:r>
              <a:rPr kumimoji="0" lang="en-US" sz="3600" b="0" i="0" u="none" strike="noStrike" kern="1200" cap="all" spc="0" normalizeH="0" baseline="0" noProof="0">
                <a:ln>
                  <a:noFill/>
                </a:ln>
                <a:solidFill>
                  <a:srgbClr val="FFCC01"/>
                </a:solidFill>
                <a:effectLst/>
                <a:uLnTx/>
                <a:uFillTx/>
                <a:latin typeface="Arial"/>
                <a:ea typeface="+mj-ea"/>
                <a:cs typeface="+mj-cs"/>
              </a:rPr>
              <a:t>THREE LINES MAX</a:t>
            </a:r>
            <a:endParaRPr lang="en-US"/>
          </a:p>
        </p:txBody>
      </p:sp>
      <p:sp>
        <p:nvSpPr>
          <p:cNvPr id="32" name="Subtitle 2">
            <a:extLst>
              <a:ext uri="{FF2B5EF4-FFF2-40B4-BE49-F238E27FC236}">
                <a16:creationId xmlns:a16="http://schemas.microsoft.com/office/drawing/2014/main" id="{9BBCBD69-970D-2A8D-E951-CFBC732DBCF4}"/>
              </a:ext>
            </a:extLst>
          </p:cNvPr>
          <p:cNvSpPr>
            <a:spLocks noGrp="1"/>
          </p:cNvSpPr>
          <p:nvPr>
            <p:ph type="subTitle" idx="1" hasCustomPrompt="1"/>
          </p:nvPr>
        </p:nvSpPr>
        <p:spPr>
          <a:xfrm>
            <a:off x="914401" y="3784732"/>
            <a:ext cx="3565524" cy="457200"/>
          </a:xfrm>
        </p:spPr>
        <p:txBody>
          <a:bodyPr anchor="ctr" anchorCtr="0"/>
          <a:lstStyle>
            <a:lvl1pPr marL="0" indent="0" algn="l">
              <a:spcBef>
                <a:spcPts val="0"/>
              </a:spcBef>
              <a:buNone/>
              <a:defRPr sz="1200" b="1">
                <a:solidFill>
                  <a:schemeClr val="tx2"/>
                </a:solidFill>
              </a:defRPr>
            </a:lvl1pPr>
            <a:lvl2pPr marL="0" indent="0" algn="l">
              <a:spcBef>
                <a:spcPts val="0"/>
              </a:spcBef>
              <a:buNone/>
              <a:defRPr sz="1200" b="1">
                <a:solidFill>
                  <a:schemeClr val="tx2"/>
                </a:solidFill>
              </a:defRPr>
            </a:lvl2pPr>
            <a:lvl3pPr marL="0" indent="0" algn="l">
              <a:spcBef>
                <a:spcPts val="0"/>
              </a:spcBef>
              <a:buNone/>
              <a:defRPr sz="1200" b="1">
                <a:solidFill>
                  <a:schemeClr val="tx2"/>
                </a:solidFill>
              </a:defRPr>
            </a:lvl3pPr>
            <a:lvl4pPr marL="0" indent="0" algn="l">
              <a:spcBef>
                <a:spcPts val="0"/>
              </a:spcBef>
              <a:buNone/>
              <a:defRPr sz="1200" b="1">
                <a:solidFill>
                  <a:schemeClr val="tx2"/>
                </a:solidFill>
              </a:defRPr>
            </a:lvl4pPr>
            <a:lvl5pPr marL="0" indent="0" algn="l">
              <a:spcBef>
                <a:spcPts val="0"/>
              </a:spcBef>
              <a:buNone/>
              <a:defRPr sz="1200" b="1">
                <a:solidFill>
                  <a:schemeClr val="tx2"/>
                </a:solidFill>
              </a:defRPr>
            </a:lvl5pPr>
            <a:lvl6pPr marL="0" indent="0" algn="l">
              <a:spcBef>
                <a:spcPts val="0"/>
              </a:spcBef>
              <a:buNone/>
              <a:defRPr sz="1200" b="1">
                <a:solidFill>
                  <a:schemeClr val="tx2"/>
                </a:solidFill>
              </a:defRPr>
            </a:lvl6pPr>
            <a:lvl7pPr marL="0" indent="0" algn="l">
              <a:spcBef>
                <a:spcPts val="0"/>
              </a:spcBef>
              <a:buNone/>
              <a:defRPr sz="1200" b="1">
                <a:solidFill>
                  <a:schemeClr val="tx2"/>
                </a:solidFill>
              </a:defRPr>
            </a:lvl7pPr>
            <a:lvl8pPr marL="0" indent="0" algn="l">
              <a:spcBef>
                <a:spcPts val="0"/>
              </a:spcBef>
              <a:buNone/>
              <a:defRPr sz="1200" b="1">
                <a:solidFill>
                  <a:schemeClr val="tx2"/>
                </a:solidFill>
              </a:defRPr>
            </a:lvl8pPr>
            <a:lvl9pPr marL="0" indent="0" algn="l">
              <a:spcBef>
                <a:spcPts val="0"/>
              </a:spcBef>
              <a:buNone/>
              <a:defRPr sz="1200" b="1">
                <a:solidFill>
                  <a:schemeClr val="tx2"/>
                </a:solidFill>
              </a:defRPr>
            </a:lvl9pPr>
          </a:lstStyle>
          <a:p>
            <a:r>
              <a:rPr lang="en-US"/>
              <a:t>[Presentation subtitle/description]</a:t>
            </a:r>
          </a:p>
        </p:txBody>
      </p:sp>
      <p:sp>
        <p:nvSpPr>
          <p:cNvPr id="33" name="Text Placeholder 3">
            <a:extLst>
              <a:ext uri="{FF2B5EF4-FFF2-40B4-BE49-F238E27FC236}">
                <a16:creationId xmlns:a16="http://schemas.microsoft.com/office/drawing/2014/main" id="{845FCD4C-F9C5-DECB-5274-6DEC95A50B53}"/>
              </a:ext>
            </a:extLst>
          </p:cNvPr>
          <p:cNvSpPr>
            <a:spLocks noGrp="1"/>
          </p:cNvSpPr>
          <p:nvPr>
            <p:ph type="body" sz="quarter" idx="10" hasCustomPrompt="1"/>
          </p:nvPr>
        </p:nvSpPr>
        <p:spPr>
          <a:xfrm>
            <a:off x="5212079" y="3784732"/>
            <a:ext cx="2131695" cy="457200"/>
          </a:xfrm>
        </p:spPr>
        <p:txBody>
          <a:bodyPr anchor="ctr" anchorCtr="0"/>
          <a:lstStyle>
            <a:lvl1pPr marL="0" indent="0" algn="ctr">
              <a:lnSpc>
                <a:spcPct val="80000"/>
              </a:lnSpc>
              <a:spcBef>
                <a:spcPts val="0"/>
              </a:spcBef>
              <a:buFontTx/>
              <a:buNone/>
              <a:defRPr sz="1400" b="1" cap="all" baseline="0">
                <a:solidFill>
                  <a:schemeClr val="tx2"/>
                </a:solidFill>
              </a:defRPr>
            </a:lvl1pPr>
            <a:lvl2pPr marL="0" indent="0" algn="ctr">
              <a:lnSpc>
                <a:spcPct val="80000"/>
              </a:lnSpc>
              <a:spcBef>
                <a:spcPts val="0"/>
              </a:spcBef>
              <a:buFontTx/>
              <a:buNone/>
              <a:defRPr sz="1400" b="1" cap="all" baseline="0">
                <a:solidFill>
                  <a:schemeClr val="tx2"/>
                </a:solidFill>
              </a:defRPr>
            </a:lvl2pPr>
            <a:lvl3pPr marL="0" indent="0" algn="ctr">
              <a:lnSpc>
                <a:spcPct val="80000"/>
              </a:lnSpc>
              <a:spcBef>
                <a:spcPts val="0"/>
              </a:spcBef>
              <a:buFontTx/>
              <a:buNone/>
              <a:defRPr sz="1400" b="1" cap="all" baseline="0">
                <a:solidFill>
                  <a:schemeClr val="tx2"/>
                </a:solidFill>
              </a:defRPr>
            </a:lvl3pPr>
            <a:lvl4pPr marL="0" indent="0" algn="ctr">
              <a:lnSpc>
                <a:spcPct val="80000"/>
              </a:lnSpc>
              <a:spcBef>
                <a:spcPts val="0"/>
              </a:spcBef>
              <a:buFontTx/>
              <a:buNone/>
              <a:defRPr sz="1400" b="1" cap="all" baseline="0">
                <a:solidFill>
                  <a:schemeClr val="tx2"/>
                </a:solidFill>
              </a:defRPr>
            </a:lvl4pPr>
            <a:lvl5pPr marL="0" indent="0" algn="ctr">
              <a:lnSpc>
                <a:spcPct val="80000"/>
              </a:lnSpc>
              <a:spcBef>
                <a:spcPts val="0"/>
              </a:spcBef>
              <a:buFontTx/>
              <a:buNone/>
              <a:defRPr sz="1400" b="1" cap="all" baseline="0">
                <a:solidFill>
                  <a:schemeClr val="tx2"/>
                </a:solidFill>
              </a:defRPr>
            </a:lvl5pPr>
            <a:lvl6pPr marL="0" indent="0" algn="ctr">
              <a:lnSpc>
                <a:spcPct val="80000"/>
              </a:lnSpc>
              <a:spcBef>
                <a:spcPts val="0"/>
              </a:spcBef>
              <a:buFontTx/>
              <a:buNone/>
              <a:defRPr sz="1400" b="1" cap="all" baseline="0">
                <a:solidFill>
                  <a:schemeClr val="tx2"/>
                </a:solidFill>
              </a:defRPr>
            </a:lvl6pPr>
            <a:lvl7pPr marL="0" indent="0" algn="ctr">
              <a:lnSpc>
                <a:spcPct val="80000"/>
              </a:lnSpc>
              <a:spcBef>
                <a:spcPts val="0"/>
              </a:spcBef>
              <a:buFontTx/>
              <a:buNone/>
              <a:defRPr sz="1400" b="1" cap="all" baseline="0">
                <a:solidFill>
                  <a:schemeClr val="tx2"/>
                </a:solidFill>
              </a:defRPr>
            </a:lvl7pPr>
            <a:lvl8pPr marL="0" indent="0" algn="ctr">
              <a:lnSpc>
                <a:spcPct val="80000"/>
              </a:lnSpc>
              <a:spcBef>
                <a:spcPts val="0"/>
              </a:spcBef>
              <a:buFontTx/>
              <a:buNone/>
              <a:defRPr sz="1400" b="1" cap="all" baseline="0">
                <a:solidFill>
                  <a:schemeClr val="tx2"/>
                </a:solidFill>
              </a:defRPr>
            </a:lvl8pPr>
            <a:lvl9pPr marL="0" indent="0" algn="ctr">
              <a:lnSpc>
                <a:spcPct val="80000"/>
              </a:lnSpc>
              <a:spcBef>
                <a:spcPts val="0"/>
              </a:spcBef>
              <a:buFontTx/>
              <a:buNone/>
              <a:defRPr sz="1400" b="1" cap="all" baseline="0">
                <a:solidFill>
                  <a:schemeClr val="tx2"/>
                </a:solidFill>
              </a:defRPr>
            </a:lvl9pPr>
          </a:lstStyle>
          <a:p>
            <a:pPr lvl="0"/>
            <a:r>
              <a:rPr lang="en-US"/>
              <a:t>[00 Month 0000]</a:t>
            </a:r>
          </a:p>
        </p:txBody>
      </p:sp>
      <p:sp>
        <p:nvSpPr>
          <p:cNvPr id="2" name="Rectangle 1">
            <a:extLst>
              <a:ext uri="{FF2B5EF4-FFF2-40B4-BE49-F238E27FC236}">
                <a16:creationId xmlns:a16="http://schemas.microsoft.com/office/drawing/2014/main" id="{410D24ED-E5F8-CA86-25F1-78110A690DC5}"/>
              </a:ext>
            </a:extLst>
          </p:cNvPr>
          <p:cNvSpPr>
            <a:spLocks noChangeArrowheads="1"/>
          </p:cNvSpPr>
          <p:nvPr/>
        </p:nvSpPr>
        <p:spPr bwMode="auto">
          <a:xfrm>
            <a:off x="1386840" y="0"/>
            <a:ext cx="9418320" cy="200055"/>
          </a:xfrm>
          <a:prstGeom prst="rect">
            <a:avLst/>
          </a:prstGeom>
          <a:noFill/>
          <a:ln w="9525">
            <a:noFill/>
            <a:miter lim="800000"/>
            <a:headEnd/>
            <a:tailEnd/>
          </a:ln>
        </p:spPr>
        <p:txBody>
          <a:bodyPr wrap="square" anchor="t" anchorCtr="0">
            <a:spAutoFit/>
          </a:bodyPr>
          <a:lstStyle/>
          <a:p>
            <a:pPr algn="ctr">
              <a:defRPr/>
            </a:pPr>
            <a:r>
              <a:rPr lang="en-US" sz="700" b="1" dirty="0">
                <a:solidFill>
                  <a:srgbClr val="2DAA27"/>
                </a:solidFill>
                <a:latin typeface="+mn-lt"/>
                <a:cs typeface="Arial Bold" panose="020B0704020202020204" pitchFamily="34" charset="0"/>
              </a:rPr>
              <a:t>UNCLASSIFIED / GENERAL</a:t>
            </a:r>
          </a:p>
        </p:txBody>
      </p:sp>
      <p:sp>
        <p:nvSpPr>
          <p:cNvPr id="3" name="Rectangle 15">
            <a:extLst>
              <a:ext uri="{FF2B5EF4-FFF2-40B4-BE49-F238E27FC236}">
                <a16:creationId xmlns:a16="http://schemas.microsoft.com/office/drawing/2014/main" id="{5F51F9D9-5896-27C6-545B-841C41CB76F2}"/>
              </a:ext>
            </a:extLst>
          </p:cNvPr>
          <p:cNvSpPr>
            <a:spLocks noChangeArrowheads="1"/>
          </p:cNvSpPr>
          <p:nvPr/>
        </p:nvSpPr>
        <p:spPr bwMode="auto">
          <a:xfrm>
            <a:off x="1386840" y="6657945"/>
            <a:ext cx="9418320" cy="200055"/>
          </a:xfrm>
          <a:prstGeom prst="rect">
            <a:avLst/>
          </a:prstGeom>
          <a:noFill/>
          <a:ln w="9525">
            <a:noFill/>
            <a:miter lim="800000"/>
            <a:headEnd/>
            <a:tailEnd/>
          </a:ln>
        </p:spPr>
        <p:txBody>
          <a:bodyPr wrap="square" lIns="0" rIns="0" anchor="b">
            <a:spAutoFit/>
          </a:bodyPr>
          <a:lstStyle/>
          <a:p>
            <a:pPr algn="ctr">
              <a:defRPr/>
            </a:pPr>
            <a:r>
              <a:rPr lang="en-US" sz="700" b="1" dirty="0">
                <a:solidFill>
                  <a:srgbClr val="2DAA27"/>
                </a:solidFill>
                <a:latin typeface="+mn-lt"/>
                <a:cs typeface="Arial Bold" panose="020B0704020202020204" pitchFamily="34" charset="0"/>
              </a:rPr>
              <a:t>UNCLASSIFIED / GENERAL</a:t>
            </a:r>
          </a:p>
        </p:txBody>
      </p:sp>
    </p:spTree>
    <p:extLst>
      <p:ext uri="{BB962C8B-B14F-4D97-AF65-F5344CB8AC3E}">
        <p14:creationId xmlns:p14="http://schemas.microsoft.com/office/powerpoint/2010/main" val="464228604"/>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Slide - White">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D1B5714-1C67-5305-161F-BB8ABA64529E}"/>
              </a:ext>
            </a:extLst>
          </p:cNvPr>
          <p:cNvSpPr>
            <a:spLocks noGrp="1"/>
          </p:cNvSpPr>
          <p:nvPr>
            <p:ph type="dt" sz="half" idx="11"/>
          </p:nvPr>
        </p:nvSpPr>
        <p:spPr/>
        <p:txBody>
          <a:bodyPr/>
          <a:lstStyle/>
          <a:p>
            <a:fld id="{6034C8CE-AABE-4058-91FF-4CFE20A16D1E}" type="datetimeFigureOut">
              <a:rPr lang="en-US" smtClean="0"/>
              <a:t>12/22/25</a:t>
            </a:fld>
            <a:endParaRPr lang="en-US"/>
          </a:p>
        </p:txBody>
      </p:sp>
      <p:sp>
        <p:nvSpPr>
          <p:cNvPr id="7" name="Slide Number Placeholder 6">
            <a:extLst>
              <a:ext uri="{FF2B5EF4-FFF2-40B4-BE49-F238E27FC236}">
                <a16:creationId xmlns:a16="http://schemas.microsoft.com/office/drawing/2014/main" id="{BC66A96F-567A-34EC-DC2C-66C406228A96}"/>
              </a:ext>
            </a:extLst>
          </p:cNvPr>
          <p:cNvSpPr>
            <a:spLocks noGrp="1"/>
          </p:cNvSpPr>
          <p:nvPr>
            <p:ph type="sldNum" sz="quarter" idx="12"/>
          </p:nvPr>
        </p:nvSpPr>
        <p:spPr/>
        <p:txBody>
          <a:bodyPr/>
          <a:lstStyle/>
          <a:p>
            <a:fld id="{3DFC8E38-E454-47DC-8E57-EA7C113E253C}" type="slidenum">
              <a:rPr lang="en-US" smtClean="0"/>
              <a:t>‹#›</a:t>
            </a:fld>
            <a:endParaRPr lang="en-US"/>
          </a:p>
        </p:txBody>
      </p:sp>
      <p:pic>
        <p:nvPicPr>
          <p:cNvPr id="8" name="U.S. Army" descr="U.S. Army">
            <a:extLst>
              <a:ext uri="{FF2B5EF4-FFF2-40B4-BE49-F238E27FC236}">
                <a16:creationId xmlns:a16="http://schemas.microsoft.com/office/drawing/2014/main" id="{C4525471-71C4-E84C-06B5-CF4BA10994C2}"/>
              </a:ext>
            </a:extLst>
          </p:cNvPr>
          <p:cNvPicPr>
            <a:picLocks noChangeAspect="1"/>
          </p:cNvPicPr>
          <p:nvPr/>
        </p:nvPicPr>
        <p:blipFill>
          <a:blip r:embed="rId2"/>
          <a:stretch>
            <a:fillRect/>
          </a:stretch>
        </p:blipFill>
        <p:spPr bwMode="black">
          <a:xfrm>
            <a:off x="180891" y="104974"/>
            <a:ext cx="3246120" cy="1225808"/>
          </a:xfrm>
          <a:prstGeom prst="rect">
            <a:avLst/>
          </a:prstGeom>
          <a:noFill/>
        </p:spPr>
      </p:pic>
      <p:sp>
        <p:nvSpPr>
          <p:cNvPr id="9" name="Text Placeholder 30">
            <a:extLst>
              <a:ext uri="{FF2B5EF4-FFF2-40B4-BE49-F238E27FC236}">
                <a16:creationId xmlns:a16="http://schemas.microsoft.com/office/drawing/2014/main" id="{00EB67EC-5954-991C-39BB-6509621390EB}"/>
              </a:ext>
            </a:extLst>
          </p:cNvPr>
          <p:cNvSpPr>
            <a:spLocks noGrp="1"/>
          </p:cNvSpPr>
          <p:nvPr>
            <p:ph type="body" sz="quarter" idx="39" hasCustomPrompt="1"/>
          </p:nvPr>
        </p:nvSpPr>
        <p:spPr>
          <a:xfrm>
            <a:off x="547688" y="5133530"/>
            <a:ext cx="1335568" cy="138499"/>
          </a:xfrm>
          <a:prstGeom prst="rect">
            <a:avLst/>
          </a:prstGeom>
          <a:noFill/>
          <a:ln w="3175">
            <a:solidFill>
              <a:schemeClr val="tx1"/>
            </a:solidFill>
          </a:ln>
        </p:spPr>
        <p:txBody>
          <a:bodyPr wrap="square" lIns="91440" tIns="0" rIns="0" bIns="0" anchor="ctr" anchorCtr="0">
            <a:spAutoFit/>
          </a:bodyPr>
          <a:lstStyle>
            <a:lvl1pPr marL="0" indent="0" algn="l">
              <a:lnSpc>
                <a:spcPct val="100000"/>
              </a:lnSpc>
              <a:spcBef>
                <a:spcPts val="0"/>
              </a:spcBef>
              <a:buNone/>
              <a:defRPr sz="900" b="0" baseline="0">
                <a:solidFill>
                  <a:schemeClr val="tx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Controlled by: </a:t>
            </a:r>
          </a:p>
        </p:txBody>
      </p:sp>
      <p:sp>
        <p:nvSpPr>
          <p:cNvPr id="13" name="Text Placeholder 30">
            <a:extLst>
              <a:ext uri="{FF2B5EF4-FFF2-40B4-BE49-F238E27FC236}">
                <a16:creationId xmlns:a16="http://schemas.microsoft.com/office/drawing/2014/main" id="{E6059881-3615-6A80-014A-12F5EBBBE25A}"/>
              </a:ext>
            </a:extLst>
          </p:cNvPr>
          <p:cNvSpPr>
            <a:spLocks noGrp="1"/>
          </p:cNvSpPr>
          <p:nvPr>
            <p:ph type="body" sz="quarter" idx="40" hasCustomPrompt="1"/>
          </p:nvPr>
        </p:nvSpPr>
        <p:spPr>
          <a:xfrm>
            <a:off x="547688" y="4952738"/>
            <a:ext cx="1335568" cy="138499"/>
          </a:xfrm>
          <a:prstGeom prst="rect">
            <a:avLst/>
          </a:prstGeom>
          <a:noFill/>
          <a:ln w="3175">
            <a:solidFill>
              <a:schemeClr val="tx1"/>
            </a:solidFill>
          </a:ln>
        </p:spPr>
        <p:txBody>
          <a:bodyPr wrap="square" lIns="91440" tIns="0" rIns="0" bIns="0" anchor="ctr" anchorCtr="0">
            <a:spAutoFit/>
          </a:bodyPr>
          <a:lstStyle>
            <a:lvl1pPr marL="0" indent="0" algn="l">
              <a:lnSpc>
                <a:spcPct val="100000"/>
              </a:lnSpc>
              <a:spcBef>
                <a:spcPts val="0"/>
              </a:spcBef>
              <a:buNone/>
              <a:defRPr sz="900" b="0" baseline="0">
                <a:solidFill>
                  <a:schemeClr val="tx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Controlled by: </a:t>
            </a:r>
          </a:p>
        </p:txBody>
      </p:sp>
      <p:sp>
        <p:nvSpPr>
          <p:cNvPr id="14" name="Text Placeholder 30">
            <a:extLst>
              <a:ext uri="{FF2B5EF4-FFF2-40B4-BE49-F238E27FC236}">
                <a16:creationId xmlns:a16="http://schemas.microsoft.com/office/drawing/2014/main" id="{E2D99AAA-01B9-ED71-F90F-711F200233EB}"/>
              </a:ext>
            </a:extLst>
          </p:cNvPr>
          <p:cNvSpPr>
            <a:spLocks noGrp="1"/>
          </p:cNvSpPr>
          <p:nvPr>
            <p:ph type="body" sz="quarter" idx="41" hasCustomPrompt="1"/>
          </p:nvPr>
        </p:nvSpPr>
        <p:spPr>
          <a:xfrm>
            <a:off x="547688" y="5314322"/>
            <a:ext cx="1335568" cy="138499"/>
          </a:xfrm>
          <a:prstGeom prst="rect">
            <a:avLst/>
          </a:prstGeom>
          <a:noFill/>
          <a:ln w="3175">
            <a:solidFill>
              <a:schemeClr val="tx1"/>
            </a:solidFill>
          </a:ln>
        </p:spPr>
        <p:txBody>
          <a:bodyPr wrap="square" lIns="91440" tIns="0" rIns="0" bIns="0" anchor="ctr" anchorCtr="0">
            <a:spAutoFit/>
          </a:bodyPr>
          <a:lstStyle>
            <a:lvl1pPr marL="0" indent="0" algn="l">
              <a:lnSpc>
                <a:spcPct val="100000"/>
              </a:lnSpc>
              <a:spcBef>
                <a:spcPts val="0"/>
              </a:spcBef>
              <a:buNone/>
              <a:defRPr sz="900" b="0" baseline="0">
                <a:solidFill>
                  <a:schemeClr val="tx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CUI Category: </a:t>
            </a:r>
          </a:p>
        </p:txBody>
      </p:sp>
      <p:sp>
        <p:nvSpPr>
          <p:cNvPr id="16" name="Text Placeholder 30">
            <a:extLst>
              <a:ext uri="{FF2B5EF4-FFF2-40B4-BE49-F238E27FC236}">
                <a16:creationId xmlns:a16="http://schemas.microsoft.com/office/drawing/2014/main" id="{AA78AC6A-4B5E-2F9D-94D1-897336CBC5FD}"/>
              </a:ext>
            </a:extLst>
          </p:cNvPr>
          <p:cNvSpPr>
            <a:spLocks noGrp="1"/>
          </p:cNvSpPr>
          <p:nvPr>
            <p:ph type="body" sz="quarter" idx="42" hasCustomPrompt="1"/>
          </p:nvPr>
        </p:nvSpPr>
        <p:spPr>
          <a:xfrm>
            <a:off x="547688" y="5495114"/>
            <a:ext cx="1335568" cy="138499"/>
          </a:xfrm>
          <a:prstGeom prst="rect">
            <a:avLst/>
          </a:prstGeom>
          <a:noFill/>
          <a:ln w="3175">
            <a:solidFill>
              <a:schemeClr val="tx1"/>
            </a:solidFill>
          </a:ln>
        </p:spPr>
        <p:txBody>
          <a:bodyPr wrap="square" lIns="91440" tIns="0" rIns="0" bIns="0" anchor="ctr" anchorCtr="0">
            <a:spAutoFit/>
          </a:bodyPr>
          <a:lstStyle>
            <a:lvl1pPr marL="0" indent="0" algn="l">
              <a:lnSpc>
                <a:spcPct val="100000"/>
              </a:lnSpc>
              <a:spcBef>
                <a:spcPts val="0"/>
              </a:spcBef>
              <a:buNone/>
              <a:defRPr sz="900" b="0" baseline="0">
                <a:solidFill>
                  <a:schemeClr val="tx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Distribution Statement: </a:t>
            </a:r>
          </a:p>
        </p:txBody>
      </p:sp>
      <p:sp>
        <p:nvSpPr>
          <p:cNvPr id="17" name="Text Placeholder 30">
            <a:extLst>
              <a:ext uri="{FF2B5EF4-FFF2-40B4-BE49-F238E27FC236}">
                <a16:creationId xmlns:a16="http://schemas.microsoft.com/office/drawing/2014/main" id="{E909E494-A135-FCDC-B270-D6B7047A3B14}"/>
              </a:ext>
            </a:extLst>
          </p:cNvPr>
          <p:cNvSpPr>
            <a:spLocks noGrp="1"/>
          </p:cNvSpPr>
          <p:nvPr>
            <p:ph type="body" sz="quarter" idx="43" hasCustomPrompt="1"/>
          </p:nvPr>
        </p:nvSpPr>
        <p:spPr>
          <a:xfrm>
            <a:off x="547688" y="5675906"/>
            <a:ext cx="1335568" cy="138499"/>
          </a:xfrm>
          <a:prstGeom prst="rect">
            <a:avLst/>
          </a:prstGeom>
          <a:noFill/>
          <a:ln w="3175">
            <a:solidFill>
              <a:schemeClr val="tx1"/>
            </a:solidFill>
          </a:ln>
        </p:spPr>
        <p:txBody>
          <a:bodyPr wrap="square" lIns="91440" tIns="0" rIns="0" bIns="0" anchor="ctr" anchorCtr="0">
            <a:spAutoFit/>
          </a:bodyPr>
          <a:lstStyle>
            <a:lvl1pPr marL="0" indent="0" algn="l">
              <a:lnSpc>
                <a:spcPct val="100000"/>
              </a:lnSpc>
              <a:spcBef>
                <a:spcPts val="0"/>
              </a:spcBef>
              <a:buNone/>
              <a:defRPr sz="900" b="0" baseline="0">
                <a:solidFill>
                  <a:schemeClr val="tx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POC: </a:t>
            </a:r>
          </a:p>
        </p:txBody>
      </p:sp>
      <p:sp>
        <p:nvSpPr>
          <p:cNvPr id="18" name="Text Placeholder 30">
            <a:extLst>
              <a:ext uri="{FF2B5EF4-FFF2-40B4-BE49-F238E27FC236}">
                <a16:creationId xmlns:a16="http://schemas.microsoft.com/office/drawing/2014/main" id="{99D08674-52BB-F86B-32DC-93D0F45597F7}"/>
              </a:ext>
            </a:extLst>
          </p:cNvPr>
          <p:cNvSpPr>
            <a:spLocks noGrp="1"/>
          </p:cNvSpPr>
          <p:nvPr>
            <p:ph type="body" sz="quarter" idx="44"/>
          </p:nvPr>
        </p:nvSpPr>
        <p:spPr>
          <a:xfrm>
            <a:off x="1981200" y="5133530"/>
            <a:ext cx="3124934" cy="138499"/>
          </a:xfrm>
          <a:prstGeom prst="rect">
            <a:avLst/>
          </a:prstGeom>
          <a:noFill/>
          <a:ln w="3175">
            <a:solidFill>
              <a:schemeClr val="tx1"/>
            </a:solidFill>
          </a:ln>
        </p:spPr>
        <p:txBody>
          <a:bodyPr wrap="square" lIns="91440" tIns="0" rIns="365760" bIns="0" anchor="ctr" anchorCtr="0">
            <a:spAutoFit/>
          </a:bodyPr>
          <a:lstStyle>
            <a:lvl1pPr marL="0" indent="0" algn="l">
              <a:lnSpc>
                <a:spcPct val="100000"/>
              </a:lnSpc>
              <a:spcBef>
                <a:spcPts val="0"/>
              </a:spcBef>
              <a:buNone/>
              <a:defRPr sz="900" b="0" baseline="0">
                <a:solidFill>
                  <a:schemeClr val="tx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Click to edit Master text styles</a:t>
            </a:r>
          </a:p>
        </p:txBody>
      </p:sp>
      <p:sp>
        <p:nvSpPr>
          <p:cNvPr id="19" name="Text Placeholder 30">
            <a:extLst>
              <a:ext uri="{FF2B5EF4-FFF2-40B4-BE49-F238E27FC236}">
                <a16:creationId xmlns:a16="http://schemas.microsoft.com/office/drawing/2014/main" id="{75B8A948-14E8-9F98-4694-85A4D577B42A}"/>
              </a:ext>
            </a:extLst>
          </p:cNvPr>
          <p:cNvSpPr>
            <a:spLocks noGrp="1"/>
          </p:cNvSpPr>
          <p:nvPr>
            <p:ph type="body" sz="quarter" idx="45"/>
          </p:nvPr>
        </p:nvSpPr>
        <p:spPr>
          <a:xfrm>
            <a:off x="1981200" y="4952738"/>
            <a:ext cx="3124934" cy="138499"/>
          </a:xfrm>
          <a:prstGeom prst="rect">
            <a:avLst/>
          </a:prstGeom>
          <a:noFill/>
          <a:ln w="3175">
            <a:solidFill>
              <a:schemeClr val="tx1"/>
            </a:solidFill>
          </a:ln>
        </p:spPr>
        <p:txBody>
          <a:bodyPr wrap="square" lIns="91440" tIns="0" rIns="365760" bIns="0" anchor="ctr" anchorCtr="0">
            <a:spAutoFit/>
          </a:bodyPr>
          <a:lstStyle>
            <a:lvl1pPr marL="0" indent="0" algn="l">
              <a:lnSpc>
                <a:spcPct val="100000"/>
              </a:lnSpc>
              <a:spcBef>
                <a:spcPts val="0"/>
              </a:spcBef>
              <a:buNone/>
              <a:defRPr sz="900" b="0" baseline="0">
                <a:solidFill>
                  <a:schemeClr val="tx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Click to edit Master text styles</a:t>
            </a:r>
          </a:p>
        </p:txBody>
      </p:sp>
      <p:sp>
        <p:nvSpPr>
          <p:cNvPr id="20" name="Text Placeholder 30">
            <a:extLst>
              <a:ext uri="{FF2B5EF4-FFF2-40B4-BE49-F238E27FC236}">
                <a16:creationId xmlns:a16="http://schemas.microsoft.com/office/drawing/2014/main" id="{8594BC0E-E83A-A7AB-AD3C-A280B5A706D3}"/>
              </a:ext>
            </a:extLst>
          </p:cNvPr>
          <p:cNvSpPr>
            <a:spLocks noGrp="1"/>
          </p:cNvSpPr>
          <p:nvPr>
            <p:ph type="body" sz="quarter" idx="46"/>
          </p:nvPr>
        </p:nvSpPr>
        <p:spPr>
          <a:xfrm>
            <a:off x="1981200" y="5314322"/>
            <a:ext cx="3124934" cy="138499"/>
          </a:xfrm>
          <a:prstGeom prst="rect">
            <a:avLst/>
          </a:prstGeom>
          <a:noFill/>
          <a:ln w="3175">
            <a:solidFill>
              <a:schemeClr val="tx1"/>
            </a:solidFill>
          </a:ln>
        </p:spPr>
        <p:txBody>
          <a:bodyPr wrap="square" lIns="91440" tIns="0" rIns="365760" bIns="0" anchor="ctr" anchorCtr="0">
            <a:spAutoFit/>
          </a:bodyPr>
          <a:lstStyle>
            <a:lvl1pPr marL="0" indent="0" algn="l">
              <a:lnSpc>
                <a:spcPct val="100000"/>
              </a:lnSpc>
              <a:spcBef>
                <a:spcPts val="0"/>
              </a:spcBef>
              <a:buNone/>
              <a:defRPr sz="900" b="0" baseline="0">
                <a:solidFill>
                  <a:schemeClr val="tx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Click to edit Master text styles</a:t>
            </a:r>
          </a:p>
        </p:txBody>
      </p:sp>
      <p:sp>
        <p:nvSpPr>
          <p:cNvPr id="21" name="Text Placeholder 30">
            <a:extLst>
              <a:ext uri="{FF2B5EF4-FFF2-40B4-BE49-F238E27FC236}">
                <a16:creationId xmlns:a16="http://schemas.microsoft.com/office/drawing/2014/main" id="{45C25EBB-0808-3B97-D5EC-84FE1867AB1B}"/>
              </a:ext>
            </a:extLst>
          </p:cNvPr>
          <p:cNvSpPr>
            <a:spLocks noGrp="1"/>
          </p:cNvSpPr>
          <p:nvPr>
            <p:ph type="body" sz="quarter" idx="47"/>
          </p:nvPr>
        </p:nvSpPr>
        <p:spPr>
          <a:xfrm>
            <a:off x="1981200" y="5495114"/>
            <a:ext cx="3124934" cy="138499"/>
          </a:xfrm>
          <a:prstGeom prst="rect">
            <a:avLst/>
          </a:prstGeom>
          <a:noFill/>
          <a:ln w="3175">
            <a:solidFill>
              <a:schemeClr val="tx1"/>
            </a:solidFill>
          </a:ln>
        </p:spPr>
        <p:txBody>
          <a:bodyPr wrap="square" lIns="91440" tIns="0" rIns="365760" bIns="0" anchor="ctr" anchorCtr="0">
            <a:spAutoFit/>
          </a:bodyPr>
          <a:lstStyle>
            <a:lvl1pPr marL="0" indent="0" algn="l">
              <a:lnSpc>
                <a:spcPct val="100000"/>
              </a:lnSpc>
              <a:spcBef>
                <a:spcPts val="0"/>
              </a:spcBef>
              <a:buNone/>
              <a:defRPr sz="900" b="0" baseline="0">
                <a:solidFill>
                  <a:schemeClr val="tx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Click to edit Master text styles</a:t>
            </a:r>
          </a:p>
        </p:txBody>
      </p:sp>
      <p:sp>
        <p:nvSpPr>
          <p:cNvPr id="31" name="Text Placeholder 30">
            <a:extLst>
              <a:ext uri="{FF2B5EF4-FFF2-40B4-BE49-F238E27FC236}">
                <a16:creationId xmlns:a16="http://schemas.microsoft.com/office/drawing/2014/main" id="{1EEF3E66-AAEE-1C6B-9049-032018F0EF1A}"/>
              </a:ext>
            </a:extLst>
          </p:cNvPr>
          <p:cNvSpPr>
            <a:spLocks noGrp="1"/>
          </p:cNvSpPr>
          <p:nvPr>
            <p:ph type="body" sz="quarter" idx="48"/>
          </p:nvPr>
        </p:nvSpPr>
        <p:spPr>
          <a:xfrm>
            <a:off x="1981200" y="5675906"/>
            <a:ext cx="3124934" cy="138499"/>
          </a:xfrm>
          <a:prstGeom prst="rect">
            <a:avLst/>
          </a:prstGeom>
          <a:noFill/>
          <a:ln w="3175">
            <a:solidFill>
              <a:schemeClr val="tx1"/>
            </a:solidFill>
          </a:ln>
        </p:spPr>
        <p:txBody>
          <a:bodyPr wrap="square" lIns="91440" tIns="0" rIns="365760" bIns="0" anchor="ctr" anchorCtr="0">
            <a:spAutoFit/>
          </a:bodyPr>
          <a:lstStyle>
            <a:lvl1pPr marL="0" indent="0" algn="l">
              <a:lnSpc>
                <a:spcPct val="100000"/>
              </a:lnSpc>
              <a:spcBef>
                <a:spcPts val="0"/>
              </a:spcBef>
              <a:buNone/>
              <a:defRPr sz="900" b="0" baseline="0">
                <a:solidFill>
                  <a:schemeClr val="tx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Click to edit Master text styles</a:t>
            </a:r>
          </a:p>
        </p:txBody>
      </p:sp>
      <p:grpSp>
        <p:nvGrpSpPr>
          <p:cNvPr id="48" name="Group">
            <a:extLst>
              <a:ext uri="{FF2B5EF4-FFF2-40B4-BE49-F238E27FC236}">
                <a16:creationId xmlns:a16="http://schemas.microsoft.com/office/drawing/2014/main" id="{1D6D8113-2B65-BAC0-DBC2-601012CF0173}"/>
              </a:ext>
              <a:ext uri="{C183D7F6-B498-43B3-948B-1728B52AA6E4}">
                <adec:decorative xmlns:adec="http://schemas.microsoft.com/office/drawing/2017/decorative" val="1"/>
              </a:ext>
            </a:extLst>
          </p:cNvPr>
          <p:cNvGrpSpPr/>
          <p:nvPr/>
        </p:nvGrpSpPr>
        <p:grpSpPr>
          <a:xfrm>
            <a:off x="548219" y="1974220"/>
            <a:ext cx="7173382" cy="2377440"/>
            <a:chOff x="411163" y="2240280"/>
            <a:chExt cx="6446837" cy="2377440"/>
          </a:xfrm>
        </p:grpSpPr>
        <p:sp>
          <p:nvSpPr>
            <p:cNvPr id="49" name="Rectangle">
              <a:extLst>
                <a:ext uri="{FF2B5EF4-FFF2-40B4-BE49-F238E27FC236}">
                  <a16:creationId xmlns:a16="http://schemas.microsoft.com/office/drawing/2014/main" id="{7528BC0B-D239-46B3-8ED2-9B82FDC07FCC}"/>
                </a:ext>
                <a:ext uri="{C183D7F6-B498-43B3-948B-1728B52AA6E4}">
                  <adec:decorative xmlns:adec="http://schemas.microsoft.com/office/drawing/2017/decorative" val="1"/>
                </a:ext>
              </a:extLst>
            </p:cNvPr>
            <p:cNvSpPr/>
            <p:nvPr userDrawn="1"/>
          </p:nvSpPr>
          <p:spPr>
            <a:xfrm>
              <a:off x="411163" y="2240280"/>
              <a:ext cx="6446837" cy="2377440"/>
            </a:xfrm>
            <a:prstGeom prst="rect">
              <a:avLst/>
            </a:prstGeom>
            <a:noFill/>
            <a:ln w="19050" cap="flat">
              <a:solidFill>
                <a:srgbClr val="221F20"/>
              </a:solidFill>
              <a:miter lim="800000"/>
            </a:ln>
          </p:spPr>
          <p:style>
            <a:lnRef idx="0">
              <a:schemeClr val="accent1"/>
            </a:lnRef>
            <a:fillRef idx="1">
              <a:schemeClr val="accent1"/>
            </a:fillRef>
            <a:effectRef idx="0">
              <a:srgbClr val="000000"/>
            </a:effectRef>
            <a:fontRef idx="minor">
              <a:schemeClr val="lt1"/>
            </a:fontRef>
          </p:style>
          <p:txBody>
            <a:bodyPr rtlCol="0" anchor="ctr"/>
            <a:lstStyle/>
            <a:p>
              <a:pPr algn="ctr">
                <a:lnSpc>
                  <a:spcPct val="100000"/>
                </a:lnSpc>
              </a:pPr>
              <a:endParaRPr lang="en-US" sz="1600"/>
            </a:p>
          </p:txBody>
        </p:sp>
        <p:cxnSp>
          <p:nvCxnSpPr>
            <p:cNvPr id="50" name="Line">
              <a:extLst>
                <a:ext uri="{FF2B5EF4-FFF2-40B4-BE49-F238E27FC236}">
                  <a16:creationId xmlns:a16="http://schemas.microsoft.com/office/drawing/2014/main" id="{435BD1FC-4390-71A4-34EE-951EFF0886B1}"/>
                </a:ext>
                <a:ext uri="{C183D7F6-B498-43B3-948B-1728B52AA6E4}">
                  <adec:decorative xmlns:adec="http://schemas.microsoft.com/office/drawing/2017/decorative" val="1"/>
                </a:ext>
              </a:extLst>
            </p:cNvPr>
            <p:cNvCxnSpPr>
              <a:cxnSpLocks/>
            </p:cNvCxnSpPr>
            <p:nvPr userDrawn="1"/>
          </p:nvCxnSpPr>
          <p:spPr>
            <a:xfrm>
              <a:off x="411163" y="3931920"/>
              <a:ext cx="6446837" cy="0"/>
            </a:xfrm>
            <a:prstGeom prst="line">
              <a:avLst/>
            </a:prstGeom>
            <a:ln w="19050" cap="flat">
              <a:solidFill>
                <a:srgbClr val="221F20"/>
              </a:solidFill>
              <a:miter lim="800000"/>
            </a:ln>
          </p:spPr>
          <p:style>
            <a:lnRef idx="1">
              <a:schemeClr val="accent1"/>
            </a:lnRef>
            <a:fillRef idx="0">
              <a:schemeClr val="accent1"/>
            </a:fillRef>
            <a:effectRef idx="0">
              <a:srgbClr val="000000"/>
            </a:effectRef>
            <a:fontRef idx="minor">
              <a:schemeClr val="lt1"/>
            </a:fontRef>
          </p:style>
        </p:cxnSp>
        <p:cxnSp>
          <p:nvCxnSpPr>
            <p:cNvPr id="51" name="Line">
              <a:extLst>
                <a:ext uri="{FF2B5EF4-FFF2-40B4-BE49-F238E27FC236}">
                  <a16:creationId xmlns:a16="http://schemas.microsoft.com/office/drawing/2014/main" id="{F4A81146-41CE-E3FA-3A50-29CA5D91DB4F}"/>
                </a:ext>
                <a:ext uri="{C183D7F6-B498-43B3-948B-1728B52AA6E4}">
                  <adec:decorative xmlns:adec="http://schemas.microsoft.com/office/drawing/2017/decorative" val="1"/>
                </a:ext>
              </a:extLst>
            </p:cNvPr>
            <p:cNvCxnSpPr>
              <a:cxnSpLocks/>
            </p:cNvCxnSpPr>
            <p:nvPr userDrawn="1"/>
          </p:nvCxnSpPr>
          <p:spPr>
            <a:xfrm>
              <a:off x="4272796" y="3931920"/>
              <a:ext cx="0" cy="685800"/>
            </a:xfrm>
            <a:prstGeom prst="line">
              <a:avLst/>
            </a:prstGeom>
            <a:ln w="19050" cap="flat">
              <a:solidFill>
                <a:srgbClr val="221F20"/>
              </a:solidFill>
              <a:miter lim="800000"/>
            </a:ln>
          </p:spPr>
          <p:style>
            <a:lnRef idx="1">
              <a:schemeClr val="accent1"/>
            </a:lnRef>
            <a:fillRef idx="0">
              <a:schemeClr val="accent1"/>
            </a:fillRef>
            <a:effectRef idx="0">
              <a:srgbClr val="000000"/>
            </a:effectRef>
            <a:fontRef idx="minor">
              <a:schemeClr val="lt1"/>
            </a:fontRef>
          </p:style>
        </p:cxnSp>
      </p:grpSp>
      <p:sp>
        <p:nvSpPr>
          <p:cNvPr id="52" name="Title 1">
            <a:extLst>
              <a:ext uri="{FF2B5EF4-FFF2-40B4-BE49-F238E27FC236}">
                <a16:creationId xmlns:a16="http://schemas.microsoft.com/office/drawing/2014/main" id="{34261743-5C6B-193D-74C7-FC918BD33CB3}"/>
              </a:ext>
            </a:extLst>
          </p:cNvPr>
          <p:cNvSpPr>
            <a:spLocks noGrp="1"/>
          </p:cNvSpPr>
          <p:nvPr>
            <p:ph type="ctrTitle" hasCustomPrompt="1"/>
          </p:nvPr>
        </p:nvSpPr>
        <p:spPr>
          <a:xfrm>
            <a:off x="914399" y="2202820"/>
            <a:ext cx="6429375" cy="1325880"/>
          </a:xfrm>
        </p:spPr>
        <p:txBody>
          <a:bodyPr anchor="t" anchorCtr="0"/>
          <a:lstStyle>
            <a:lvl1pPr algn="l">
              <a:lnSpc>
                <a:spcPct val="80000"/>
              </a:lnSpc>
              <a:defRPr sz="3600"/>
            </a:lvl1pPr>
          </a:lstStyle>
          <a:p>
            <a:r>
              <a:rPr lang="en-US"/>
              <a:t>Presentation title</a:t>
            </a:r>
            <a:br>
              <a:rPr lang="en-US"/>
            </a:br>
            <a:r>
              <a:rPr lang="en-US"/>
              <a:t>PRESENTATION TITLE</a:t>
            </a:r>
            <a:br>
              <a:rPr lang="en-US"/>
            </a:br>
            <a:r>
              <a:rPr lang="en-US"/>
              <a:t>THREE LINES MAX</a:t>
            </a:r>
          </a:p>
        </p:txBody>
      </p:sp>
      <p:sp>
        <p:nvSpPr>
          <p:cNvPr id="53" name="Subtitle 2">
            <a:extLst>
              <a:ext uri="{FF2B5EF4-FFF2-40B4-BE49-F238E27FC236}">
                <a16:creationId xmlns:a16="http://schemas.microsoft.com/office/drawing/2014/main" id="{09DA0322-2B5C-8F10-EE8B-1FE75C5A5BFA}"/>
              </a:ext>
            </a:extLst>
          </p:cNvPr>
          <p:cNvSpPr>
            <a:spLocks noGrp="1"/>
          </p:cNvSpPr>
          <p:nvPr>
            <p:ph type="subTitle" idx="1" hasCustomPrompt="1"/>
          </p:nvPr>
        </p:nvSpPr>
        <p:spPr>
          <a:xfrm>
            <a:off x="914400" y="3784732"/>
            <a:ext cx="3565525" cy="457200"/>
          </a:xfrm>
        </p:spPr>
        <p:txBody>
          <a:bodyPr anchor="ctr" anchorCtr="0"/>
          <a:lstStyle>
            <a:lvl1pPr marL="0" indent="0" algn="l">
              <a:spcBef>
                <a:spcPts val="0"/>
              </a:spcBef>
              <a:buNone/>
              <a:defRPr sz="1200" b="1">
                <a:solidFill>
                  <a:schemeClr val="tx2"/>
                </a:solidFill>
              </a:defRPr>
            </a:lvl1pPr>
            <a:lvl2pPr marL="0" indent="0" algn="l">
              <a:spcBef>
                <a:spcPts val="0"/>
              </a:spcBef>
              <a:buNone/>
              <a:defRPr sz="1200" b="1">
                <a:solidFill>
                  <a:schemeClr val="tx2"/>
                </a:solidFill>
              </a:defRPr>
            </a:lvl2pPr>
            <a:lvl3pPr marL="0" indent="0" algn="l">
              <a:spcBef>
                <a:spcPts val="0"/>
              </a:spcBef>
              <a:buNone/>
              <a:defRPr sz="1200" b="1">
                <a:solidFill>
                  <a:schemeClr val="tx2"/>
                </a:solidFill>
              </a:defRPr>
            </a:lvl3pPr>
            <a:lvl4pPr marL="0" indent="0" algn="l">
              <a:spcBef>
                <a:spcPts val="0"/>
              </a:spcBef>
              <a:buNone/>
              <a:defRPr sz="1200" b="1">
                <a:solidFill>
                  <a:schemeClr val="tx2"/>
                </a:solidFill>
              </a:defRPr>
            </a:lvl4pPr>
            <a:lvl5pPr marL="0" indent="0" algn="l">
              <a:spcBef>
                <a:spcPts val="0"/>
              </a:spcBef>
              <a:buNone/>
              <a:defRPr sz="1200" b="1">
                <a:solidFill>
                  <a:schemeClr val="tx2"/>
                </a:solidFill>
              </a:defRPr>
            </a:lvl5pPr>
            <a:lvl6pPr marL="0" indent="0" algn="l">
              <a:spcBef>
                <a:spcPts val="0"/>
              </a:spcBef>
              <a:buNone/>
              <a:defRPr sz="1200" b="1">
                <a:solidFill>
                  <a:schemeClr val="tx2"/>
                </a:solidFill>
              </a:defRPr>
            </a:lvl6pPr>
            <a:lvl7pPr marL="0" indent="0" algn="l">
              <a:spcBef>
                <a:spcPts val="0"/>
              </a:spcBef>
              <a:buNone/>
              <a:defRPr sz="1200" b="1">
                <a:solidFill>
                  <a:schemeClr val="tx2"/>
                </a:solidFill>
              </a:defRPr>
            </a:lvl7pPr>
            <a:lvl8pPr marL="0" indent="0" algn="l">
              <a:spcBef>
                <a:spcPts val="0"/>
              </a:spcBef>
              <a:buNone/>
              <a:defRPr sz="1200" b="1">
                <a:solidFill>
                  <a:schemeClr val="tx2"/>
                </a:solidFill>
              </a:defRPr>
            </a:lvl8pPr>
            <a:lvl9pPr marL="0" indent="0" algn="l">
              <a:spcBef>
                <a:spcPts val="0"/>
              </a:spcBef>
              <a:buNone/>
              <a:defRPr sz="1200" b="1">
                <a:solidFill>
                  <a:schemeClr val="tx2"/>
                </a:solidFill>
              </a:defRPr>
            </a:lvl9pPr>
          </a:lstStyle>
          <a:p>
            <a:r>
              <a:rPr lang="en-US"/>
              <a:t>[Presentation subtitle/description]</a:t>
            </a:r>
          </a:p>
        </p:txBody>
      </p:sp>
      <p:sp>
        <p:nvSpPr>
          <p:cNvPr id="54" name="Text Placeholder 3">
            <a:extLst>
              <a:ext uri="{FF2B5EF4-FFF2-40B4-BE49-F238E27FC236}">
                <a16:creationId xmlns:a16="http://schemas.microsoft.com/office/drawing/2014/main" id="{76359DCF-E748-9D74-A7A5-1B8C52B3E366}"/>
              </a:ext>
            </a:extLst>
          </p:cNvPr>
          <p:cNvSpPr>
            <a:spLocks noGrp="1"/>
          </p:cNvSpPr>
          <p:nvPr>
            <p:ph type="body" sz="quarter" idx="10" hasCustomPrompt="1"/>
          </p:nvPr>
        </p:nvSpPr>
        <p:spPr>
          <a:xfrm>
            <a:off x="5212079" y="3784732"/>
            <a:ext cx="2131695" cy="457200"/>
          </a:xfrm>
        </p:spPr>
        <p:txBody>
          <a:bodyPr anchor="ctr" anchorCtr="0"/>
          <a:lstStyle>
            <a:lvl1pPr marL="0" indent="0" algn="ctr">
              <a:lnSpc>
                <a:spcPct val="80000"/>
              </a:lnSpc>
              <a:spcBef>
                <a:spcPts val="0"/>
              </a:spcBef>
              <a:buFontTx/>
              <a:buNone/>
              <a:defRPr sz="1400" b="1" cap="all" baseline="0">
                <a:solidFill>
                  <a:schemeClr val="tx2"/>
                </a:solidFill>
              </a:defRPr>
            </a:lvl1pPr>
            <a:lvl2pPr marL="0" indent="0" algn="ctr">
              <a:lnSpc>
                <a:spcPct val="80000"/>
              </a:lnSpc>
              <a:spcBef>
                <a:spcPts val="0"/>
              </a:spcBef>
              <a:buFontTx/>
              <a:buNone/>
              <a:defRPr sz="1400" b="1" cap="all" baseline="0">
                <a:solidFill>
                  <a:schemeClr val="tx2"/>
                </a:solidFill>
              </a:defRPr>
            </a:lvl2pPr>
            <a:lvl3pPr marL="0" indent="0" algn="ctr">
              <a:lnSpc>
                <a:spcPct val="80000"/>
              </a:lnSpc>
              <a:spcBef>
                <a:spcPts val="0"/>
              </a:spcBef>
              <a:buFontTx/>
              <a:buNone/>
              <a:defRPr sz="1400" b="1" cap="all" baseline="0">
                <a:solidFill>
                  <a:schemeClr val="tx2"/>
                </a:solidFill>
              </a:defRPr>
            </a:lvl3pPr>
            <a:lvl4pPr marL="0" indent="0" algn="ctr">
              <a:lnSpc>
                <a:spcPct val="80000"/>
              </a:lnSpc>
              <a:spcBef>
                <a:spcPts val="0"/>
              </a:spcBef>
              <a:buFontTx/>
              <a:buNone/>
              <a:defRPr sz="1400" b="1" cap="all" baseline="0">
                <a:solidFill>
                  <a:schemeClr val="tx2"/>
                </a:solidFill>
              </a:defRPr>
            </a:lvl4pPr>
            <a:lvl5pPr marL="0" indent="0" algn="ctr">
              <a:lnSpc>
                <a:spcPct val="80000"/>
              </a:lnSpc>
              <a:spcBef>
                <a:spcPts val="0"/>
              </a:spcBef>
              <a:buFontTx/>
              <a:buNone/>
              <a:defRPr sz="1400" b="1" cap="all" baseline="0">
                <a:solidFill>
                  <a:schemeClr val="tx2"/>
                </a:solidFill>
              </a:defRPr>
            </a:lvl5pPr>
            <a:lvl6pPr marL="0" indent="0" algn="ctr">
              <a:lnSpc>
                <a:spcPct val="80000"/>
              </a:lnSpc>
              <a:spcBef>
                <a:spcPts val="0"/>
              </a:spcBef>
              <a:buFontTx/>
              <a:buNone/>
              <a:defRPr sz="1400" b="1" cap="all" baseline="0">
                <a:solidFill>
                  <a:schemeClr val="tx2"/>
                </a:solidFill>
              </a:defRPr>
            </a:lvl6pPr>
            <a:lvl7pPr marL="0" indent="0" algn="ctr">
              <a:lnSpc>
                <a:spcPct val="80000"/>
              </a:lnSpc>
              <a:spcBef>
                <a:spcPts val="0"/>
              </a:spcBef>
              <a:buFontTx/>
              <a:buNone/>
              <a:defRPr sz="1400" b="1" cap="all" baseline="0">
                <a:solidFill>
                  <a:schemeClr val="tx2"/>
                </a:solidFill>
              </a:defRPr>
            </a:lvl7pPr>
            <a:lvl8pPr marL="0" indent="0" algn="ctr">
              <a:lnSpc>
                <a:spcPct val="80000"/>
              </a:lnSpc>
              <a:spcBef>
                <a:spcPts val="0"/>
              </a:spcBef>
              <a:buFontTx/>
              <a:buNone/>
              <a:defRPr sz="1400" b="1" cap="all" baseline="0">
                <a:solidFill>
                  <a:schemeClr val="tx2"/>
                </a:solidFill>
              </a:defRPr>
            </a:lvl8pPr>
            <a:lvl9pPr marL="0" indent="0" algn="ctr">
              <a:lnSpc>
                <a:spcPct val="80000"/>
              </a:lnSpc>
              <a:spcBef>
                <a:spcPts val="0"/>
              </a:spcBef>
              <a:buFontTx/>
              <a:buNone/>
              <a:defRPr sz="1400" b="1" cap="all" baseline="0">
                <a:solidFill>
                  <a:schemeClr val="tx2"/>
                </a:solidFill>
              </a:defRPr>
            </a:lvl9pPr>
          </a:lstStyle>
          <a:p>
            <a:pPr lvl="0"/>
            <a:r>
              <a:rPr lang="en-US"/>
              <a:t>[00 Month 0000]</a:t>
            </a:r>
          </a:p>
        </p:txBody>
      </p:sp>
    </p:spTree>
    <p:extLst>
      <p:ext uri="{BB962C8B-B14F-4D97-AF65-F5344CB8AC3E}">
        <p14:creationId xmlns:p14="http://schemas.microsoft.com/office/powerpoint/2010/main" val="517145757"/>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Title Slide - 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Date Placeholder 19">
            <a:extLst>
              <a:ext uri="{FF2B5EF4-FFF2-40B4-BE49-F238E27FC236}">
                <a16:creationId xmlns:a16="http://schemas.microsoft.com/office/drawing/2014/main" id="{F9D3AB9C-26E9-8E88-3B55-B4A5EC7C31F2}"/>
              </a:ext>
            </a:extLst>
          </p:cNvPr>
          <p:cNvSpPr>
            <a:spLocks noGrp="1"/>
          </p:cNvSpPr>
          <p:nvPr>
            <p:ph type="dt" sz="half" idx="49"/>
          </p:nvPr>
        </p:nvSpPr>
        <p:spPr/>
        <p:txBody>
          <a:bodyPr/>
          <a:lstStyle/>
          <a:p>
            <a:fld id="{6034C8CE-AABE-4058-91FF-4CFE20A16D1E}" type="datetimeFigureOut">
              <a:rPr lang="en-US" smtClean="0"/>
              <a:t>12/22/25</a:t>
            </a:fld>
            <a:endParaRPr lang="en-US"/>
          </a:p>
        </p:txBody>
      </p:sp>
      <p:sp>
        <p:nvSpPr>
          <p:cNvPr id="21" name="Slide Number Placeholder 20">
            <a:extLst>
              <a:ext uri="{FF2B5EF4-FFF2-40B4-BE49-F238E27FC236}">
                <a16:creationId xmlns:a16="http://schemas.microsoft.com/office/drawing/2014/main" id="{CF1316F0-9F13-53EA-1597-09232B2FF1AB}"/>
              </a:ext>
            </a:extLst>
          </p:cNvPr>
          <p:cNvSpPr>
            <a:spLocks noGrp="1"/>
          </p:cNvSpPr>
          <p:nvPr>
            <p:ph type="sldNum" sz="quarter" idx="50"/>
          </p:nvPr>
        </p:nvSpPr>
        <p:spPr/>
        <p:txBody>
          <a:bodyPr/>
          <a:lstStyle/>
          <a:p>
            <a:fld id="{3DFC8E38-E454-47DC-8E57-EA7C113E253C}" type="slidenum">
              <a:rPr lang="en-US" smtClean="0"/>
              <a:t>‹#›</a:t>
            </a:fld>
            <a:endParaRPr lang="en-US"/>
          </a:p>
        </p:txBody>
      </p:sp>
      <p:pic>
        <p:nvPicPr>
          <p:cNvPr id="5" name="U.S. Army" descr="U.S. Army">
            <a:extLst>
              <a:ext uri="{FF2B5EF4-FFF2-40B4-BE49-F238E27FC236}">
                <a16:creationId xmlns:a16="http://schemas.microsoft.com/office/drawing/2014/main" id="{499EE878-E6B9-0543-B958-85A17AE36A27}"/>
              </a:ext>
            </a:extLst>
          </p:cNvPr>
          <p:cNvPicPr>
            <a:picLocks noChangeAspect="1"/>
          </p:cNvPicPr>
          <p:nvPr/>
        </p:nvPicPr>
        <p:blipFill>
          <a:blip r:embed="rId3"/>
          <a:stretch>
            <a:fillRect/>
          </a:stretch>
        </p:blipFill>
        <p:spPr bwMode="black">
          <a:xfrm>
            <a:off x="244899" y="112631"/>
            <a:ext cx="3246120" cy="1225808"/>
          </a:xfrm>
          <a:prstGeom prst="rect">
            <a:avLst/>
          </a:prstGeom>
        </p:spPr>
      </p:pic>
      <p:sp>
        <p:nvSpPr>
          <p:cNvPr id="8" name="Text Placeholder 30">
            <a:extLst>
              <a:ext uri="{FF2B5EF4-FFF2-40B4-BE49-F238E27FC236}">
                <a16:creationId xmlns:a16="http://schemas.microsoft.com/office/drawing/2014/main" id="{96CD17E6-26AB-FBB2-220C-D5185212C519}"/>
              </a:ext>
            </a:extLst>
          </p:cNvPr>
          <p:cNvSpPr>
            <a:spLocks noGrp="1"/>
          </p:cNvSpPr>
          <p:nvPr>
            <p:ph type="body" sz="quarter" idx="39" hasCustomPrompt="1"/>
          </p:nvPr>
        </p:nvSpPr>
        <p:spPr>
          <a:xfrm>
            <a:off x="547688" y="5133530"/>
            <a:ext cx="1335568" cy="138499"/>
          </a:xfrm>
          <a:prstGeom prst="rect">
            <a:avLst/>
          </a:prstGeom>
          <a:solidFill>
            <a:schemeClr val="tx1">
              <a:alpha val="93000"/>
            </a:schemeClr>
          </a:solidFill>
          <a:ln w="3175">
            <a:solidFill>
              <a:schemeClr val="tx1"/>
            </a:solidFill>
          </a:ln>
        </p:spPr>
        <p:txBody>
          <a:bodyPr wrap="square" lIns="91440" tIns="0" rIns="0" bIns="0" anchor="ctr" anchorCtr="0">
            <a:spAutoFit/>
          </a:bodyPr>
          <a:lstStyle>
            <a:lvl1pPr marL="0" indent="0" algn="l">
              <a:lnSpc>
                <a:spcPct val="100000"/>
              </a:lnSpc>
              <a:spcBef>
                <a:spcPts val="0"/>
              </a:spcBef>
              <a:buNone/>
              <a:defRPr sz="900" b="0" baseline="0">
                <a:solidFill>
                  <a:schemeClr val="bg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Controlled by: </a:t>
            </a:r>
          </a:p>
        </p:txBody>
      </p:sp>
      <p:sp>
        <p:nvSpPr>
          <p:cNvPr id="9" name="Text Placeholder 30">
            <a:extLst>
              <a:ext uri="{FF2B5EF4-FFF2-40B4-BE49-F238E27FC236}">
                <a16:creationId xmlns:a16="http://schemas.microsoft.com/office/drawing/2014/main" id="{FCD1ED33-CCD9-E1B6-327A-71BC6F62C4DB}"/>
              </a:ext>
            </a:extLst>
          </p:cNvPr>
          <p:cNvSpPr>
            <a:spLocks noGrp="1"/>
          </p:cNvSpPr>
          <p:nvPr>
            <p:ph type="body" sz="quarter" idx="40" hasCustomPrompt="1"/>
          </p:nvPr>
        </p:nvSpPr>
        <p:spPr>
          <a:xfrm>
            <a:off x="547688" y="4952738"/>
            <a:ext cx="1335568" cy="138499"/>
          </a:xfrm>
          <a:prstGeom prst="rect">
            <a:avLst/>
          </a:prstGeom>
          <a:solidFill>
            <a:schemeClr val="tx1">
              <a:alpha val="93000"/>
            </a:schemeClr>
          </a:solidFill>
          <a:ln w="3175">
            <a:solidFill>
              <a:schemeClr val="tx1"/>
            </a:solidFill>
          </a:ln>
        </p:spPr>
        <p:txBody>
          <a:bodyPr wrap="square" lIns="91440" tIns="0" rIns="0" bIns="0" anchor="ctr" anchorCtr="0">
            <a:spAutoFit/>
          </a:bodyPr>
          <a:lstStyle>
            <a:lvl1pPr marL="0" indent="0" algn="l">
              <a:lnSpc>
                <a:spcPct val="100000"/>
              </a:lnSpc>
              <a:spcBef>
                <a:spcPts val="0"/>
              </a:spcBef>
              <a:buNone/>
              <a:defRPr sz="900" b="0" baseline="0">
                <a:solidFill>
                  <a:schemeClr val="bg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Controlled by: </a:t>
            </a:r>
          </a:p>
        </p:txBody>
      </p:sp>
      <p:sp>
        <p:nvSpPr>
          <p:cNvPr id="11" name="Text Placeholder 30">
            <a:extLst>
              <a:ext uri="{FF2B5EF4-FFF2-40B4-BE49-F238E27FC236}">
                <a16:creationId xmlns:a16="http://schemas.microsoft.com/office/drawing/2014/main" id="{A255632D-60F3-C439-D931-6B2874E894D7}"/>
              </a:ext>
            </a:extLst>
          </p:cNvPr>
          <p:cNvSpPr>
            <a:spLocks noGrp="1"/>
          </p:cNvSpPr>
          <p:nvPr>
            <p:ph type="body" sz="quarter" idx="41" hasCustomPrompt="1"/>
          </p:nvPr>
        </p:nvSpPr>
        <p:spPr>
          <a:xfrm>
            <a:off x="547688" y="5314322"/>
            <a:ext cx="1335568" cy="138499"/>
          </a:xfrm>
          <a:prstGeom prst="rect">
            <a:avLst/>
          </a:prstGeom>
          <a:solidFill>
            <a:schemeClr val="tx1">
              <a:alpha val="93000"/>
            </a:schemeClr>
          </a:solidFill>
          <a:ln w="3175">
            <a:solidFill>
              <a:schemeClr val="tx1"/>
            </a:solidFill>
          </a:ln>
        </p:spPr>
        <p:txBody>
          <a:bodyPr wrap="square" lIns="91440" tIns="0" rIns="0" bIns="0" anchor="ctr" anchorCtr="0">
            <a:spAutoFit/>
          </a:bodyPr>
          <a:lstStyle>
            <a:lvl1pPr marL="0" indent="0" algn="l">
              <a:lnSpc>
                <a:spcPct val="100000"/>
              </a:lnSpc>
              <a:spcBef>
                <a:spcPts val="0"/>
              </a:spcBef>
              <a:buNone/>
              <a:defRPr sz="900" b="0" baseline="0">
                <a:solidFill>
                  <a:schemeClr val="bg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CUI Category: </a:t>
            </a:r>
          </a:p>
        </p:txBody>
      </p:sp>
      <p:sp>
        <p:nvSpPr>
          <p:cNvPr id="12" name="Text Placeholder 30">
            <a:extLst>
              <a:ext uri="{FF2B5EF4-FFF2-40B4-BE49-F238E27FC236}">
                <a16:creationId xmlns:a16="http://schemas.microsoft.com/office/drawing/2014/main" id="{0BD3A2B1-9D40-83E3-4243-B4A52B6A636E}"/>
              </a:ext>
            </a:extLst>
          </p:cNvPr>
          <p:cNvSpPr>
            <a:spLocks noGrp="1"/>
          </p:cNvSpPr>
          <p:nvPr>
            <p:ph type="body" sz="quarter" idx="42" hasCustomPrompt="1"/>
          </p:nvPr>
        </p:nvSpPr>
        <p:spPr>
          <a:xfrm>
            <a:off x="547688" y="5495114"/>
            <a:ext cx="1335568" cy="138499"/>
          </a:xfrm>
          <a:prstGeom prst="rect">
            <a:avLst/>
          </a:prstGeom>
          <a:solidFill>
            <a:schemeClr val="tx1">
              <a:alpha val="93000"/>
            </a:schemeClr>
          </a:solidFill>
          <a:ln w="3175">
            <a:solidFill>
              <a:schemeClr val="tx1"/>
            </a:solidFill>
          </a:ln>
        </p:spPr>
        <p:txBody>
          <a:bodyPr wrap="square" lIns="91440" tIns="0" rIns="0" bIns="0" anchor="ctr" anchorCtr="0">
            <a:spAutoFit/>
          </a:bodyPr>
          <a:lstStyle>
            <a:lvl1pPr marL="0" indent="0" algn="l">
              <a:lnSpc>
                <a:spcPct val="100000"/>
              </a:lnSpc>
              <a:spcBef>
                <a:spcPts val="0"/>
              </a:spcBef>
              <a:buNone/>
              <a:defRPr sz="900" b="0" baseline="0">
                <a:solidFill>
                  <a:schemeClr val="bg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Distribution Statement: </a:t>
            </a:r>
          </a:p>
        </p:txBody>
      </p:sp>
      <p:sp>
        <p:nvSpPr>
          <p:cNvPr id="14" name="Text Placeholder 30">
            <a:extLst>
              <a:ext uri="{FF2B5EF4-FFF2-40B4-BE49-F238E27FC236}">
                <a16:creationId xmlns:a16="http://schemas.microsoft.com/office/drawing/2014/main" id="{7AADD113-BD09-95AA-FFBA-DCC255F69FAA}"/>
              </a:ext>
            </a:extLst>
          </p:cNvPr>
          <p:cNvSpPr>
            <a:spLocks noGrp="1"/>
          </p:cNvSpPr>
          <p:nvPr>
            <p:ph type="body" sz="quarter" idx="43" hasCustomPrompt="1"/>
          </p:nvPr>
        </p:nvSpPr>
        <p:spPr>
          <a:xfrm>
            <a:off x="547688" y="5675906"/>
            <a:ext cx="1335568" cy="138499"/>
          </a:xfrm>
          <a:prstGeom prst="rect">
            <a:avLst/>
          </a:prstGeom>
          <a:solidFill>
            <a:schemeClr val="tx1">
              <a:alpha val="93000"/>
            </a:schemeClr>
          </a:solidFill>
          <a:ln w="3175">
            <a:solidFill>
              <a:schemeClr val="tx1"/>
            </a:solidFill>
          </a:ln>
        </p:spPr>
        <p:txBody>
          <a:bodyPr wrap="square" lIns="91440" tIns="0" rIns="0" bIns="0" anchor="ctr" anchorCtr="0">
            <a:spAutoFit/>
          </a:bodyPr>
          <a:lstStyle>
            <a:lvl1pPr marL="0" indent="0" algn="l">
              <a:lnSpc>
                <a:spcPct val="100000"/>
              </a:lnSpc>
              <a:spcBef>
                <a:spcPts val="0"/>
              </a:spcBef>
              <a:buNone/>
              <a:defRPr sz="900" b="0" baseline="0">
                <a:solidFill>
                  <a:schemeClr val="bg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POC: </a:t>
            </a:r>
          </a:p>
        </p:txBody>
      </p:sp>
      <p:sp>
        <p:nvSpPr>
          <p:cNvPr id="15" name="Text Placeholder 30">
            <a:extLst>
              <a:ext uri="{FF2B5EF4-FFF2-40B4-BE49-F238E27FC236}">
                <a16:creationId xmlns:a16="http://schemas.microsoft.com/office/drawing/2014/main" id="{A9D52B79-92E5-4D64-1757-D13A0674723F}"/>
              </a:ext>
            </a:extLst>
          </p:cNvPr>
          <p:cNvSpPr>
            <a:spLocks noGrp="1"/>
          </p:cNvSpPr>
          <p:nvPr>
            <p:ph type="body" sz="quarter" idx="44"/>
          </p:nvPr>
        </p:nvSpPr>
        <p:spPr>
          <a:xfrm>
            <a:off x="1981200" y="5133530"/>
            <a:ext cx="3124934" cy="138499"/>
          </a:xfrm>
          <a:prstGeom prst="rect">
            <a:avLst/>
          </a:prstGeom>
          <a:solidFill>
            <a:schemeClr val="tx1">
              <a:alpha val="93000"/>
            </a:schemeClr>
          </a:solidFill>
          <a:ln w="3175">
            <a:solidFill>
              <a:schemeClr val="tx1"/>
            </a:solidFill>
          </a:ln>
        </p:spPr>
        <p:txBody>
          <a:bodyPr wrap="square" lIns="91440" tIns="0" rIns="365760" bIns="0" anchor="ctr" anchorCtr="0">
            <a:spAutoFit/>
          </a:bodyPr>
          <a:lstStyle>
            <a:lvl1pPr marL="0" indent="0" algn="l">
              <a:lnSpc>
                <a:spcPct val="100000"/>
              </a:lnSpc>
              <a:spcBef>
                <a:spcPts val="0"/>
              </a:spcBef>
              <a:buNone/>
              <a:defRPr sz="900" b="0" baseline="0">
                <a:solidFill>
                  <a:schemeClr val="bg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Click to edit Master text styles</a:t>
            </a:r>
          </a:p>
        </p:txBody>
      </p:sp>
      <p:sp>
        <p:nvSpPr>
          <p:cNvPr id="16" name="Text Placeholder 30">
            <a:extLst>
              <a:ext uri="{FF2B5EF4-FFF2-40B4-BE49-F238E27FC236}">
                <a16:creationId xmlns:a16="http://schemas.microsoft.com/office/drawing/2014/main" id="{DF04F3CB-62F5-7A9F-E397-4800E51C0E24}"/>
              </a:ext>
            </a:extLst>
          </p:cNvPr>
          <p:cNvSpPr>
            <a:spLocks noGrp="1"/>
          </p:cNvSpPr>
          <p:nvPr>
            <p:ph type="body" sz="quarter" idx="45"/>
          </p:nvPr>
        </p:nvSpPr>
        <p:spPr>
          <a:xfrm>
            <a:off x="1981200" y="4952738"/>
            <a:ext cx="3124934" cy="138499"/>
          </a:xfrm>
          <a:prstGeom prst="rect">
            <a:avLst/>
          </a:prstGeom>
          <a:solidFill>
            <a:schemeClr val="tx1">
              <a:alpha val="93000"/>
            </a:schemeClr>
          </a:solidFill>
          <a:ln w="3175">
            <a:solidFill>
              <a:schemeClr val="tx1"/>
            </a:solidFill>
          </a:ln>
        </p:spPr>
        <p:txBody>
          <a:bodyPr wrap="square" lIns="91440" tIns="0" rIns="365760" bIns="0" anchor="ctr" anchorCtr="0">
            <a:spAutoFit/>
          </a:bodyPr>
          <a:lstStyle>
            <a:lvl1pPr marL="0" indent="0" algn="l">
              <a:lnSpc>
                <a:spcPct val="100000"/>
              </a:lnSpc>
              <a:spcBef>
                <a:spcPts val="0"/>
              </a:spcBef>
              <a:buNone/>
              <a:defRPr sz="900" b="0" baseline="0">
                <a:solidFill>
                  <a:schemeClr val="bg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Click to edit Master text styles</a:t>
            </a:r>
          </a:p>
        </p:txBody>
      </p:sp>
      <p:sp>
        <p:nvSpPr>
          <p:cNvPr id="17" name="Text Placeholder 30">
            <a:extLst>
              <a:ext uri="{FF2B5EF4-FFF2-40B4-BE49-F238E27FC236}">
                <a16:creationId xmlns:a16="http://schemas.microsoft.com/office/drawing/2014/main" id="{DA62CE27-72C2-A083-C796-4F047A2FF421}"/>
              </a:ext>
            </a:extLst>
          </p:cNvPr>
          <p:cNvSpPr>
            <a:spLocks noGrp="1"/>
          </p:cNvSpPr>
          <p:nvPr>
            <p:ph type="body" sz="quarter" idx="46"/>
          </p:nvPr>
        </p:nvSpPr>
        <p:spPr>
          <a:xfrm>
            <a:off x="1981200" y="5314322"/>
            <a:ext cx="3124934" cy="138499"/>
          </a:xfrm>
          <a:prstGeom prst="rect">
            <a:avLst/>
          </a:prstGeom>
          <a:solidFill>
            <a:schemeClr val="tx1">
              <a:alpha val="93000"/>
            </a:schemeClr>
          </a:solidFill>
          <a:ln w="3175">
            <a:solidFill>
              <a:schemeClr val="tx1"/>
            </a:solidFill>
          </a:ln>
        </p:spPr>
        <p:txBody>
          <a:bodyPr wrap="square" lIns="91440" tIns="0" rIns="365760" bIns="0" anchor="ctr" anchorCtr="0">
            <a:spAutoFit/>
          </a:bodyPr>
          <a:lstStyle>
            <a:lvl1pPr marL="0" indent="0" algn="l">
              <a:lnSpc>
                <a:spcPct val="100000"/>
              </a:lnSpc>
              <a:spcBef>
                <a:spcPts val="0"/>
              </a:spcBef>
              <a:buNone/>
              <a:defRPr sz="900" b="0" baseline="0">
                <a:solidFill>
                  <a:schemeClr val="bg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Click to edit Master text styles</a:t>
            </a:r>
          </a:p>
        </p:txBody>
      </p:sp>
      <p:sp>
        <p:nvSpPr>
          <p:cNvPr id="18" name="Text Placeholder 30">
            <a:extLst>
              <a:ext uri="{FF2B5EF4-FFF2-40B4-BE49-F238E27FC236}">
                <a16:creationId xmlns:a16="http://schemas.microsoft.com/office/drawing/2014/main" id="{52DBCCDB-5EAD-73A2-7911-8AF50B29DC4E}"/>
              </a:ext>
            </a:extLst>
          </p:cNvPr>
          <p:cNvSpPr>
            <a:spLocks noGrp="1"/>
          </p:cNvSpPr>
          <p:nvPr>
            <p:ph type="body" sz="quarter" idx="47"/>
          </p:nvPr>
        </p:nvSpPr>
        <p:spPr>
          <a:xfrm>
            <a:off x="1981200" y="5495114"/>
            <a:ext cx="3124934" cy="138499"/>
          </a:xfrm>
          <a:prstGeom prst="rect">
            <a:avLst/>
          </a:prstGeom>
          <a:solidFill>
            <a:schemeClr val="tx1">
              <a:alpha val="93000"/>
            </a:schemeClr>
          </a:solidFill>
          <a:ln w="3175">
            <a:solidFill>
              <a:schemeClr val="tx1"/>
            </a:solidFill>
          </a:ln>
        </p:spPr>
        <p:txBody>
          <a:bodyPr wrap="square" lIns="91440" tIns="0" rIns="365760" bIns="0" anchor="ctr" anchorCtr="0">
            <a:spAutoFit/>
          </a:bodyPr>
          <a:lstStyle>
            <a:lvl1pPr marL="0" indent="0" algn="l">
              <a:lnSpc>
                <a:spcPct val="100000"/>
              </a:lnSpc>
              <a:spcBef>
                <a:spcPts val="0"/>
              </a:spcBef>
              <a:buNone/>
              <a:defRPr sz="900" b="0" baseline="0">
                <a:solidFill>
                  <a:schemeClr val="bg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Click to edit Master text styles</a:t>
            </a:r>
          </a:p>
        </p:txBody>
      </p:sp>
      <p:sp>
        <p:nvSpPr>
          <p:cNvPr id="19" name="Text Placeholder 30">
            <a:extLst>
              <a:ext uri="{FF2B5EF4-FFF2-40B4-BE49-F238E27FC236}">
                <a16:creationId xmlns:a16="http://schemas.microsoft.com/office/drawing/2014/main" id="{90D5656D-B16A-18B1-A790-538AB817A94E}"/>
              </a:ext>
            </a:extLst>
          </p:cNvPr>
          <p:cNvSpPr>
            <a:spLocks noGrp="1"/>
          </p:cNvSpPr>
          <p:nvPr>
            <p:ph type="body" sz="quarter" idx="48"/>
          </p:nvPr>
        </p:nvSpPr>
        <p:spPr>
          <a:xfrm>
            <a:off x="1981200" y="5675906"/>
            <a:ext cx="3124934" cy="138499"/>
          </a:xfrm>
          <a:prstGeom prst="rect">
            <a:avLst/>
          </a:prstGeom>
          <a:solidFill>
            <a:schemeClr val="tx1">
              <a:alpha val="93000"/>
            </a:schemeClr>
          </a:solidFill>
          <a:ln w="3175">
            <a:solidFill>
              <a:schemeClr val="tx1"/>
            </a:solidFill>
          </a:ln>
        </p:spPr>
        <p:txBody>
          <a:bodyPr wrap="square" lIns="91440" tIns="0" rIns="365760" bIns="0" anchor="ctr" anchorCtr="0">
            <a:spAutoFit/>
          </a:bodyPr>
          <a:lstStyle>
            <a:lvl1pPr marL="0" indent="0" algn="l">
              <a:lnSpc>
                <a:spcPct val="100000"/>
              </a:lnSpc>
              <a:spcBef>
                <a:spcPts val="0"/>
              </a:spcBef>
              <a:buNone/>
              <a:defRPr sz="900" b="0" baseline="0">
                <a:solidFill>
                  <a:schemeClr val="bg1"/>
                </a:solidFill>
                <a:latin typeface="+mn-lt"/>
                <a:cs typeface="Arial Bold" panose="020B0704020202020204" pitchFamily="34" charset="0"/>
              </a:defRPr>
            </a:lvl1pPr>
            <a:lvl2pPr marL="457178" indent="0">
              <a:buNone/>
              <a:defRPr sz="1000">
                <a:latin typeface="Arial Bold" panose="020B0704020202020204" pitchFamily="34" charset="0"/>
                <a:cs typeface="Arial Bold" panose="020B0704020202020204" pitchFamily="34" charset="0"/>
              </a:defRPr>
            </a:lvl2pPr>
            <a:lvl3pPr marL="914354" indent="0">
              <a:buNone/>
              <a:defRPr sz="1000">
                <a:latin typeface="Arial Bold" panose="020B0704020202020204" pitchFamily="34" charset="0"/>
                <a:cs typeface="Arial Bold" panose="020B0704020202020204" pitchFamily="34" charset="0"/>
              </a:defRPr>
            </a:lvl3pPr>
            <a:lvl4pPr marL="1371532" indent="0">
              <a:buNone/>
              <a:defRPr sz="1000">
                <a:latin typeface="Arial Bold" panose="020B0704020202020204" pitchFamily="34" charset="0"/>
                <a:cs typeface="Arial Bold" panose="020B0704020202020204" pitchFamily="34" charset="0"/>
              </a:defRPr>
            </a:lvl4pPr>
            <a:lvl5pPr marL="1828709" indent="0">
              <a:buNone/>
              <a:defRPr sz="1000">
                <a:latin typeface="Arial Bold" panose="020B0704020202020204" pitchFamily="34" charset="0"/>
                <a:cs typeface="Arial Bold" panose="020B0704020202020204" pitchFamily="34" charset="0"/>
              </a:defRPr>
            </a:lvl5pPr>
          </a:lstStyle>
          <a:p>
            <a:pPr lvl="0"/>
            <a:r>
              <a:rPr lang="en-US"/>
              <a:t>Click to edit Master text styles</a:t>
            </a:r>
          </a:p>
        </p:txBody>
      </p:sp>
      <p:grpSp>
        <p:nvGrpSpPr>
          <p:cNvPr id="23" name="Group">
            <a:extLst>
              <a:ext uri="{FF2B5EF4-FFF2-40B4-BE49-F238E27FC236}">
                <a16:creationId xmlns:a16="http://schemas.microsoft.com/office/drawing/2014/main" id="{732179A9-275F-FEF3-042C-4AB3B9CBCAA2}"/>
              </a:ext>
              <a:ext uri="{C183D7F6-B498-43B3-948B-1728B52AA6E4}">
                <adec:decorative xmlns:adec="http://schemas.microsoft.com/office/drawing/2017/decorative" val="1"/>
              </a:ext>
            </a:extLst>
          </p:cNvPr>
          <p:cNvGrpSpPr/>
          <p:nvPr/>
        </p:nvGrpSpPr>
        <p:grpSpPr>
          <a:xfrm>
            <a:off x="548218" y="1974220"/>
            <a:ext cx="7173381" cy="2377440"/>
            <a:chOff x="411163" y="2240280"/>
            <a:chExt cx="6446837" cy="2377440"/>
          </a:xfrm>
        </p:grpSpPr>
        <p:sp>
          <p:nvSpPr>
            <p:cNvPr id="24" name="Rectangle">
              <a:extLst>
                <a:ext uri="{FF2B5EF4-FFF2-40B4-BE49-F238E27FC236}">
                  <a16:creationId xmlns:a16="http://schemas.microsoft.com/office/drawing/2014/main" id="{B785B252-84B5-5634-9FB4-0C2362931260}"/>
                </a:ext>
                <a:ext uri="{C183D7F6-B498-43B3-948B-1728B52AA6E4}">
                  <adec:decorative xmlns:adec="http://schemas.microsoft.com/office/drawing/2017/decorative" val="1"/>
                </a:ext>
              </a:extLst>
            </p:cNvPr>
            <p:cNvSpPr/>
            <p:nvPr userDrawn="1"/>
          </p:nvSpPr>
          <p:spPr>
            <a:xfrm>
              <a:off x="411163" y="2240280"/>
              <a:ext cx="6446837" cy="2377440"/>
            </a:xfrm>
            <a:prstGeom prst="rect">
              <a:avLst/>
            </a:prstGeom>
            <a:noFill/>
            <a:ln w="19050" cap="flat">
              <a:solidFill>
                <a:srgbClr val="FFCC01"/>
              </a:solidFill>
              <a:miter lim="800000"/>
            </a:ln>
          </p:spPr>
          <p:style>
            <a:lnRef idx="0">
              <a:schemeClr val="accent1"/>
            </a:lnRef>
            <a:fillRef idx="1">
              <a:schemeClr val="accent1"/>
            </a:fillRef>
            <a:effectRef idx="0">
              <a:srgbClr val="000000"/>
            </a:effectRef>
            <a:fontRef idx="minor">
              <a:schemeClr val="lt1"/>
            </a:fontRef>
          </p:style>
          <p:txBody>
            <a:bodyPr rtlCol="0" anchor="ctr"/>
            <a:lstStyle/>
            <a:p>
              <a:pPr algn="ctr">
                <a:lnSpc>
                  <a:spcPct val="100000"/>
                </a:lnSpc>
              </a:pPr>
              <a:endParaRPr lang="en-US" sz="1600"/>
            </a:p>
          </p:txBody>
        </p:sp>
        <p:cxnSp>
          <p:nvCxnSpPr>
            <p:cNvPr id="25" name="Line">
              <a:extLst>
                <a:ext uri="{FF2B5EF4-FFF2-40B4-BE49-F238E27FC236}">
                  <a16:creationId xmlns:a16="http://schemas.microsoft.com/office/drawing/2014/main" id="{1DF8A784-7C74-A05E-2009-0B4EC38FF5F7}"/>
                </a:ext>
                <a:ext uri="{C183D7F6-B498-43B3-948B-1728B52AA6E4}">
                  <adec:decorative xmlns:adec="http://schemas.microsoft.com/office/drawing/2017/decorative" val="1"/>
                </a:ext>
              </a:extLst>
            </p:cNvPr>
            <p:cNvCxnSpPr>
              <a:cxnSpLocks/>
            </p:cNvCxnSpPr>
            <p:nvPr userDrawn="1"/>
          </p:nvCxnSpPr>
          <p:spPr>
            <a:xfrm>
              <a:off x="411163" y="3931920"/>
              <a:ext cx="6446837" cy="0"/>
            </a:xfrm>
            <a:prstGeom prst="line">
              <a:avLst/>
            </a:prstGeom>
            <a:ln w="19050" cap="flat">
              <a:solidFill>
                <a:srgbClr val="FFCC01"/>
              </a:solidFill>
              <a:miter lim="800000"/>
            </a:ln>
          </p:spPr>
          <p:style>
            <a:lnRef idx="1">
              <a:schemeClr val="accent1"/>
            </a:lnRef>
            <a:fillRef idx="0">
              <a:schemeClr val="accent1"/>
            </a:fillRef>
            <a:effectRef idx="0">
              <a:srgbClr val="000000"/>
            </a:effectRef>
            <a:fontRef idx="minor">
              <a:schemeClr val="lt1"/>
            </a:fontRef>
          </p:style>
        </p:cxnSp>
        <p:cxnSp>
          <p:nvCxnSpPr>
            <p:cNvPr id="26" name="Line">
              <a:extLst>
                <a:ext uri="{FF2B5EF4-FFF2-40B4-BE49-F238E27FC236}">
                  <a16:creationId xmlns:a16="http://schemas.microsoft.com/office/drawing/2014/main" id="{2E02CEE1-988F-0417-BE5F-BA01AFD1B251}"/>
                </a:ext>
                <a:ext uri="{C183D7F6-B498-43B3-948B-1728B52AA6E4}">
                  <adec:decorative xmlns:adec="http://schemas.microsoft.com/office/drawing/2017/decorative" val="1"/>
                </a:ext>
              </a:extLst>
            </p:cNvPr>
            <p:cNvCxnSpPr>
              <a:cxnSpLocks/>
            </p:cNvCxnSpPr>
            <p:nvPr userDrawn="1"/>
          </p:nvCxnSpPr>
          <p:spPr>
            <a:xfrm>
              <a:off x="4274795" y="3931920"/>
              <a:ext cx="0" cy="685800"/>
            </a:xfrm>
            <a:prstGeom prst="line">
              <a:avLst/>
            </a:prstGeom>
            <a:ln w="19050" cap="flat">
              <a:solidFill>
                <a:srgbClr val="FFCC01"/>
              </a:solidFill>
              <a:miter lim="800000"/>
            </a:ln>
          </p:spPr>
          <p:style>
            <a:lnRef idx="1">
              <a:schemeClr val="accent1"/>
            </a:lnRef>
            <a:fillRef idx="0">
              <a:schemeClr val="accent1"/>
            </a:fillRef>
            <a:effectRef idx="0">
              <a:srgbClr val="000000"/>
            </a:effectRef>
            <a:fontRef idx="minor">
              <a:schemeClr val="lt1"/>
            </a:fontRef>
          </p:style>
        </p:cxnSp>
      </p:grpSp>
      <p:sp>
        <p:nvSpPr>
          <p:cNvPr id="27" name="Title 1">
            <a:extLst>
              <a:ext uri="{FF2B5EF4-FFF2-40B4-BE49-F238E27FC236}">
                <a16:creationId xmlns:a16="http://schemas.microsoft.com/office/drawing/2014/main" id="{63A7B886-8E04-5007-BB32-A7D7AE38413B}"/>
              </a:ext>
            </a:extLst>
          </p:cNvPr>
          <p:cNvSpPr>
            <a:spLocks noGrp="1"/>
          </p:cNvSpPr>
          <p:nvPr>
            <p:ph type="ctrTitle" hasCustomPrompt="1"/>
          </p:nvPr>
        </p:nvSpPr>
        <p:spPr>
          <a:xfrm>
            <a:off x="914401" y="2202820"/>
            <a:ext cx="6429374" cy="1325880"/>
          </a:xfrm>
        </p:spPr>
        <p:txBody>
          <a:bodyPr anchor="t" anchorCtr="0"/>
          <a:lstStyle>
            <a:lvl1pPr algn="l">
              <a:lnSpc>
                <a:spcPct val="80000"/>
              </a:lnSpc>
              <a:defRPr sz="3600"/>
            </a:lvl1pPr>
          </a:lstStyle>
          <a:p>
            <a:r>
              <a:rPr lang="en-US"/>
              <a:t>Presentation title</a:t>
            </a:r>
            <a:br>
              <a:rPr lang="en-US"/>
            </a:br>
            <a:r>
              <a:rPr lang="en-US"/>
              <a:t>PRESENTATION TITLE</a:t>
            </a:r>
            <a:br>
              <a:rPr lang="en-US"/>
            </a:br>
            <a:r>
              <a:rPr lang="en-US"/>
              <a:t>THREE LINES MAX</a:t>
            </a:r>
          </a:p>
        </p:txBody>
      </p:sp>
      <p:sp>
        <p:nvSpPr>
          <p:cNvPr id="28" name="Subtitle 2">
            <a:extLst>
              <a:ext uri="{FF2B5EF4-FFF2-40B4-BE49-F238E27FC236}">
                <a16:creationId xmlns:a16="http://schemas.microsoft.com/office/drawing/2014/main" id="{378B44EF-38A4-9707-9ED0-23F22C855CA7}"/>
              </a:ext>
            </a:extLst>
          </p:cNvPr>
          <p:cNvSpPr>
            <a:spLocks noGrp="1"/>
          </p:cNvSpPr>
          <p:nvPr>
            <p:ph type="subTitle" idx="1" hasCustomPrompt="1"/>
          </p:nvPr>
        </p:nvSpPr>
        <p:spPr>
          <a:xfrm>
            <a:off x="914401" y="3784732"/>
            <a:ext cx="3565524" cy="457200"/>
          </a:xfrm>
        </p:spPr>
        <p:txBody>
          <a:bodyPr anchor="ctr" anchorCtr="0"/>
          <a:lstStyle>
            <a:lvl1pPr marL="0" indent="0" algn="l">
              <a:spcBef>
                <a:spcPts val="0"/>
              </a:spcBef>
              <a:buNone/>
              <a:defRPr sz="1200" b="1">
                <a:solidFill>
                  <a:schemeClr val="tx2"/>
                </a:solidFill>
              </a:defRPr>
            </a:lvl1pPr>
            <a:lvl2pPr marL="0" indent="0" algn="l">
              <a:spcBef>
                <a:spcPts val="0"/>
              </a:spcBef>
              <a:buNone/>
              <a:defRPr sz="1200" b="1">
                <a:solidFill>
                  <a:schemeClr val="tx2"/>
                </a:solidFill>
              </a:defRPr>
            </a:lvl2pPr>
            <a:lvl3pPr marL="0" indent="0" algn="l">
              <a:spcBef>
                <a:spcPts val="0"/>
              </a:spcBef>
              <a:buNone/>
              <a:defRPr sz="1200" b="1">
                <a:solidFill>
                  <a:schemeClr val="tx2"/>
                </a:solidFill>
              </a:defRPr>
            </a:lvl3pPr>
            <a:lvl4pPr marL="0" indent="0" algn="l">
              <a:spcBef>
                <a:spcPts val="0"/>
              </a:spcBef>
              <a:buNone/>
              <a:defRPr sz="1200" b="1">
                <a:solidFill>
                  <a:schemeClr val="tx2"/>
                </a:solidFill>
              </a:defRPr>
            </a:lvl4pPr>
            <a:lvl5pPr marL="0" indent="0" algn="l">
              <a:spcBef>
                <a:spcPts val="0"/>
              </a:spcBef>
              <a:buNone/>
              <a:defRPr sz="1200" b="1">
                <a:solidFill>
                  <a:schemeClr val="tx2"/>
                </a:solidFill>
              </a:defRPr>
            </a:lvl5pPr>
            <a:lvl6pPr marL="0" indent="0" algn="l">
              <a:spcBef>
                <a:spcPts val="0"/>
              </a:spcBef>
              <a:buNone/>
              <a:defRPr sz="1200" b="1">
                <a:solidFill>
                  <a:schemeClr val="tx2"/>
                </a:solidFill>
              </a:defRPr>
            </a:lvl6pPr>
            <a:lvl7pPr marL="0" indent="0" algn="l">
              <a:spcBef>
                <a:spcPts val="0"/>
              </a:spcBef>
              <a:buNone/>
              <a:defRPr sz="1200" b="1">
                <a:solidFill>
                  <a:schemeClr val="tx2"/>
                </a:solidFill>
              </a:defRPr>
            </a:lvl7pPr>
            <a:lvl8pPr marL="0" indent="0" algn="l">
              <a:spcBef>
                <a:spcPts val="0"/>
              </a:spcBef>
              <a:buNone/>
              <a:defRPr sz="1200" b="1">
                <a:solidFill>
                  <a:schemeClr val="tx2"/>
                </a:solidFill>
              </a:defRPr>
            </a:lvl8pPr>
            <a:lvl9pPr marL="0" indent="0" algn="l">
              <a:spcBef>
                <a:spcPts val="0"/>
              </a:spcBef>
              <a:buNone/>
              <a:defRPr sz="1200" b="1">
                <a:solidFill>
                  <a:schemeClr val="tx2"/>
                </a:solidFill>
              </a:defRPr>
            </a:lvl9pPr>
          </a:lstStyle>
          <a:p>
            <a:r>
              <a:rPr lang="en-US"/>
              <a:t>[Presentation subtitle/description]</a:t>
            </a:r>
          </a:p>
        </p:txBody>
      </p:sp>
      <p:sp>
        <p:nvSpPr>
          <p:cNvPr id="29" name="Text Placeholder 3">
            <a:extLst>
              <a:ext uri="{FF2B5EF4-FFF2-40B4-BE49-F238E27FC236}">
                <a16:creationId xmlns:a16="http://schemas.microsoft.com/office/drawing/2014/main" id="{6EB225BD-8BA1-27E0-7708-54249ED7D35A}"/>
              </a:ext>
            </a:extLst>
          </p:cNvPr>
          <p:cNvSpPr>
            <a:spLocks noGrp="1"/>
          </p:cNvSpPr>
          <p:nvPr>
            <p:ph type="body" sz="quarter" idx="10" hasCustomPrompt="1"/>
          </p:nvPr>
        </p:nvSpPr>
        <p:spPr>
          <a:xfrm>
            <a:off x="5212079" y="3784732"/>
            <a:ext cx="2131695" cy="457200"/>
          </a:xfrm>
        </p:spPr>
        <p:txBody>
          <a:bodyPr anchor="ctr" anchorCtr="0"/>
          <a:lstStyle>
            <a:lvl1pPr marL="0" indent="0" algn="ctr">
              <a:lnSpc>
                <a:spcPct val="80000"/>
              </a:lnSpc>
              <a:spcBef>
                <a:spcPts val="0"/>
              </a:spcBef>
              <a:buFontTx/>
              <a:buNone/>
              <a:defRPr sz="1400" b="1" cap="all" baseline="0">
                <a:solidFill>
                  <a:schemeClr val="tx2"/>
                </a:solidFill>
              </a:defRPr>
            </a:lvl1pPr>
            <a:lvl2pPr marL="0" indent="0" algn="ctr">
              <a:lnSpc>
                <a:spcPct val="80000"/>
              </a:lnSpc>
              <a:spcBef>
                <a:spcPts val="0"/>
              </a:spcBef>
              <a:buFontTx/>
              <a:buNone/>
              <a:defRPr sz="1400" b="1" cap="all" baseline="0">
                <a:solidFill>
                  <a:schemeClr val="tx2"/>
                </a:solidFill>
              </a:defRPr>
            </a:lvl2pPr>
            <a:lvl3pPr marL="0" indent="0" algn="ctr">
              <a:lnSpc>
                <a:spcPct val="80000"/>
              </a:lnSpc>
              <a:spcBef>
                <a:spcPts val="0"/>
              </a:spcBef>
              <a:buFontTx/>
              <a:buNone/>
              <a:defRPr sz="1400" b="1" cap="all" baseline="0">
                <a:solidFill>
                  <a:schemeClr val="tx2"/>
                </a:solidFill>
              </a:defRPr>
            </a:lvl3pPr>
            <a:lvl4pPr marL="0" indent="0" algn="ctr">
              <a:lnSpc>
                <a:spcPct val="80000"/>
              </a:lnSpc>
              <a:spcBef>
                <a:spcPts val="0"/>
              </a:spcBef>
              <a:buFontTx/>
              <a:buNone/>
              <a:defRPr sz="1400" b="1" cap="all" baseline="0">
                <a:solidFill>
                  <a:schemeClr val="tx2"/>
                </a:solidFill>
              </a:defRPr>
            </a:lvl4pPr>
            <a:lvl5pPr marL="0" indent="0" algn="ctr">
              <a:lnSpc>
                <a:spcPct val="80000"/>
              </a:lnSpc>
              <a:spcBef>
                <a:spcPts val="0"/>
              </a:spcBef>
              <a:buFontTx/>
              <a:buNone/>
              <a:defRPr sz="1400" b="1" cap="all" baseline="0">
                <a:solidFill>
                  <a:schemeClr val="tx2"/>
                </a:solidFill>
              </a:defRPr>
            </a:lvl5pPr>
            <a:lvl6pPr marL="0" indent="0" algn="ctr">
              <a:lnSpc>
                <a:spcPct val="80000"/>
              </a:lnSpc>
              <a:spcBef>
                <a:spcPts val="0"/>
              </a:spcBef>
              <a:buFontTx/>
              <a:buNone/>
              <a:defRPr sz="1400" b="1" cap="all" baseline="0">
                <a:solidFill>
                  <a:schemeClr val="tx2"/>
                </a:solidFill>
              </a:defRPr>
            </a:lvl6pPr>
            <a:lvl7pPr marL="0" indent="0" algn="ctr">
              <a:lnSpc>
                <a:spcPct val="80000"/>
              </a:lnSpc>
              <a:spcBef>
                <a:spcPts val="0"/>
              </a:spcBef>
              <a:buFontTx/>
              <a:buNone/>
              <a:defRPr sz="1400" b="1" cap="all" baseline="0">
                <a:solidFill>
                  <a:schemeClr val="tx2"/>
                </a:solidFill>
              </a:defRPr>
            </a:lvl7pPr>
            <a:lvl8pPr marL="0" indent="0" algn="ctr">
              <a:lnSpc>
                <a:spcPct val="80000"/>
              </a:lnSpc>
              <a:spcBef>
                <a:spcPts val="0"/>
              </a:spcBef>
              <a:buFontTx/>
              <a:buNone/>
              <a:defRPr sz="1400" b="1" cap="all" baseline="0">
                <a:solidFill>
                  <a:schemeClr val="tx2"/>
                </a:solidFill>
              </a:defRPr>
            </a:lvl8pPr>
            <a:lvl9pPr marL="0" indent="0" algn="ctr">
              <a:lnSpc>
                <a:spcPct val="80000"/>
              </a:lnSpc>
              <a:spcBef>
                <a:spcPts val="0"/>
              </a:spcBef>
              <a:buFontTx/>
              <a:buNone/>
              <a:defRPr sz="1400" b="1" cap="all" baseline="0">
                <a:solidFill>
                  <a:schemeClr val="tx2"/>
                </a:solidFill>
              </a:defRPr>
            </a:lvl9pPr>
          </a:lstStyle>
          <a:p>
            <a:pPr lvl="0"/>
            <a:r>
              <a:rPr lang="en-US"/>
              <a:t>[00 Month 0000]</a:t>
            </a:r>
          </a:p>
        </p:txBody>
      </p:sp>
      <p:pic>
        <p:nvPicPr>
          <p:cNvPr id="30" name="Picture 29">
            <a:extLst>
              <a:ext uri="{FF2B5EF4-FFF2-40B4-BE49-F238E27FC236}">
                <a16:creationId xmlns:a16="http://schemas.microsoft.com/office/drawing/2014/main" id="{7DA15189-0EE0-5679-2F6C-19C49A630D80}"/>
              </a:ext>
            </a:extLst>
          </p:cNvPr>
          <p:cNvPicPr>
            <a:picLocks noChangeAspect="1"/>
          </p:cNvPicPr>
          <p:nvPr/>
        </p:nvPicPr>
        <p:blipFill>
          <a:blip r:embed="rId4"/>
          <a:srcRect/>
          <a:stretch/>
        </p:blipFill>
        <p:spPr>
          <a:xfrm>
            <a:off x="10004616" y="411162"/>
            <a:ext cx="1629707" cy="478023"/>
          </a:xfrm>
          <a:prstGeom prst="rect">
            <a:avLst/>
          </a:prstGeom>
        </p:spPr>
      </p:pic>
      <p:sp>
        <p:nvSpPr>
          <p:cNvPr id="2" name="Rectangle 15">
            <a:extLst>
              <a:ext uri="{FF2B5EF4-FFF2-40B4-BE49-F238E27FC236}">
                <a16:creationId xmlns:a16="http://schemas.microsoft.com/office/drawing/2014/main" id="{D4C88638-6856-0BEB-48E7-78E46B7E57D8}"/>
              </a:ext>
            </a:extLst>
          </p:cNvPr>
          <p:cNvSpPr>
            <a:spLocks noChangeArrowheads="1"/>
          </p:cNvSpPr>
          <p:nvPr/>
        </p:nvSpPr>
        <p:spPr bwMode="auto">
          <a:xfrm>
            <a:off x="1386840" y="6657945"/>
            <a:ext cx="9418320" cy="200055"/>
          </a:xfrm>
          <a:prstGeom prst="rect">
            <a:avLst/>
          </a:prstGeom>
          <a:noFill/>
          <a:ln w="9525">
            <a:noFill/>
            <a:miter lim="800000"/>
            <a:headEnd/>
            <a:tailEnd/>
          </a:ln>
        </p:spPr>
        <p:txBody>
          <a:bodyPr wrap="square" lIns="0" rIns="0" anchor="b">
            <a:spAutoFit/>
          </a:bodyPr>
          <a:lstStyle/>
          <a:p>
            <a:pPr algn="ctr">
              <a:defRPr/>
            </a:pPr>
            <a:r>
              <a:rPr lang="en-US" sz="700" b="1" dirty="0">
                <a:solidFill>
                  <a:srgbClr val="2DAA27"/>
                </a:solidFill>
                <a:latin typeface="+mn-lt"/>
                <a:cs typeface="Arial Bold" panose="020B0704020202020204" pitchFamily="34" charset="0"/>
              </a:rPr>
              <a:t>UNCLASSIFIED / GENERAL</a:t>
            </a:r>
          </a:p>
        </p:txBody>
      </p:sp>
      <p:sp>
        <p:nvSpPr>
          <p:cNvPr id="3" name="Rectangle 2">
            <a:extLst>
              <a:ext uri="{FF2B5EF4-FFF2-40B4-BE49-F238E27FC236}">
                <a16:creationId xmlns:a16="http://schemas.microsoft.com/office/drawing/2014/main" id="{BDCC2702-2764-1DE3-1940-31386289C0D0}"/>
              </a:ext>
            </a:extLst>
          </p:cNvPr>
          <p:cNvSpPr>
            <a:spLocks noChangeArrowheads="1"/>
          </p:cNvSpPr>
          <p:nvPr/>
        </p:nvSpPr>
        <p:spPr bwMode="auto">
          <a:xfrm>
            <a:off x="1386840" y="0"/>
            <a:ext cx="9418320" cy="200055"/>
          </a:xfrm>
          <a:prstGeom prst="rect">
            <a:avLst/>
          </a:prstGeom>
          <a:noFill/>
          <a:ln w="9525">
            <a:noFill/>
            <a:miter lim="800000"/>
            <a:headEnd/>
            <a:tailEnd/>
          </a:ln>
        </p:spPr>
        <p:txBody>
          <a:bodyPr wrap="square" anchor="t" anchorCtr="0">
            <a:spAutoFit/>
          </a:bodyPr>
          <a:lstStyle/>
          <a:p>
            <a:pPr algn="ctr">
              <a:defRPr/>
            </a:pPr>
            <a:r>
              <a:rPr lang="en-US" sz="700" b="1" dirty="0">
                <a:solidFill>
                  <a:srgbClr val="2DAA27"/>
                </a:solidFill>
                <a:latin typeface="+mn-lt"/>
                <a:cs typeface="Arial Bold" panose="020B0704020202020204" pitchFamily="34" charset="0"/>
              </a:rPr>
              <a:t>UNCLASSIFIED / GENERAL</a:t>
            </a:r>
          </a:p>
        </p:txBody>
      </p:sp>
    </p:spTree>
    <p:extLst>
      <p:ext uri="{BB962C8B-B14F-4D97-AF65-F5344CB8AC3E}">
        <p14:creationId xmlns:p14="http://schemas.microsoft.com/office/powerpoint/2010/main" val="3171793694"/>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19.xml"/><Relationship Id="rId18" Type="http://schemas.openxmlformats.org/officeDocument/2006/relationships/slideLayout" Target="../slideLayouts/slideLayout24.xml"/><Relationship Id="rId26" Type="http://schemas.openxmlformats.org/officeDocument/2006/relationships/slideLayout" Target="../slideLayouts/slideLayout32.xml"/><Relationship Id="rId21" Type="http://schemas.openxmlformats.org/officeDocument/2006/relationships/slideLayout" Target="../slideLayouts/slideLayout27.xml"/><Relationship Id="rId34" Type="http://schemas.openxmlformats.org/officeDocument/2006/relationships/slideLayout" Target="../slideLayouts/slideLayout40.xml"/><Relationship Id="rId7" Type="http://schemas.openxmlformats.org/officeDocument/2006/relationships/slideLayout" Target="../slideLayouts/slideLayout13.xml"/><Relationship Id="rId12" Type="http://schemas.openxmlformats.org/officeDocument/2006/relationships/slideLayout" Target="../slideLayouts/slideLayout18.xml"/><Relationship Id="rId17" Type="http://schemas.openxmlformats.org/officeDocument/2006/relationships/slideLayout" Target="../slideLayouts/slideLayout23.xml"/><Relationship Id="rId25" Type="http://schemas.openxmlformats.org/officeDocument/2006/relationships/slideLayout" Target="../slideLayouts/slideLayout31.xml"/><Relationship Id="rId33" Type="http://schemas.openxmlformats.org/officeDocument/2006/relationships/slideLayout" Target="../slideLayouts/slideLayout39.xml"/><Relationship Id="rId38" Type="http://schemas.openxmlformats.org/officeDocument/2006/relationships/image" Target="../media/image5.png"/><Relationship Id="rId2" Type="http://schemas.openxmlformats.org/officeDocument/2006/relationships/slideLayout" Target="../slideLayouts/slideLayout8.xml"/><Relationship Id="rId16" Type="http://schemas.openxmlformats.org/officeDocument/2006/relationships/slideLayout" Target="../slideLayouts/slideLayout22.xml"/><Relationship Id="rId20" Type="http://schemas.openxmlformats.org/officeDocument/2006/relationships/slideLayout" Target="../slideLayouts/slideLayout26.xml"/><Relationship Id="rId29" Type="http://schemas.openxmlformats.org/officeDocument/2006/relationships/slideLayout" Target="../slideLayouts/slideLayout35.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24" Type="http://schemas.openxmlformats.org/officeDocument/2006/relationships/slideLayout" Target="../slideLayouts/slideLayout30.xml"/><Relationship Id="rId32" Type="http://schemas.openxmlformats.org/officeDocument/2006/relationships/slideLayout" Target="../slideLayouts/slideLayout38.xml"/><Relationship Id="rId37" Type="http://schemas.openxmlformats.org/officeDocument/2006/relationships/image" Target="../media/image4.png"/><Relationship Id="rId5" Type="http://schemas.openxmlformats.org/officeDocument/2006/relationships/slideLayout" Target="../slideLayouts/slideLayout11.xml"/><Relationship Id="rId15" Type="http://schemas.openxmlformats.org/officeDocument/2006/relationships/slideLayout" Target="../slideLayouts/slideLayout21.xml"/><Relationship Id="rId23" Type="http://schemas.openxmlformats.org/officeDocument/2006/relationships/slideLayout" Target="../slideLayouts/slideLayout29.xml"/><Relationship Id="rId28" Type="http://schemas.openxmlformats.org/officeDocument/2006/relationships/slideLayout" Target="../slideLayouts/slideLayout34.xml"/><Relationship Id="rId36" Type="http://schemas.openxmlformats.org/officeDocument/2006/relationships/theme" Target="../theme/theme2.xml"/><Relationship Id="rId10" Type="http://schemas.openxmlformats.org/officeDocument/2006/relationships/slideLayout" Target="../slideLayouts/slideLayout16.xml"/><Relationship Id="rId19" Type="http://schemas.openxmlformats.org/officeDocument/2006/relationships/slideLayout" Target="../slideLayouts/slideLayout25.xml"/><Relationship Id="rId31" Type="http://schemas.openxmlformats.org/officeDocument/2006/relationships/slideLayout" Target="../slideLayouts/slideLayout37.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slideLayout" Target="../slideLayouts/slideLayout20.xml"/><Relationship Id="rId22" Type="http://schemas.openxmlformats.org/officeDocument/2006/relationships/slideLayout" Target="../slideLayouts/slideLayout28.xml"/><Relationship Id="rId27" Type="http://schemas.openxmlformats.org/officeDocument/2006/relationships/slideLayout" Target="../slideLayouts/slideLayout33.xml"/><Relationship Id="rId30" Type="http://schemas.openxmlformats.org/officeDocument/2006/relationships/slideLayout" Target="../slideLayouts/slideLayout36.xml"/><Relationship Id="rId35" Type="http://schemas.openxmlformats.org/officeDocument/2006/relationships/slideLayout" Target="../slideLayouts/slideLayout41.xml"/><Relationship Id="rId8" Type="http://schemas.openxmlformats.org/officeDocument/2006/relationships/slideLayout" Target="../slideLayouts/slideLayout14.xml"/><Relationship Id="rId3"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1" y="366188"/>
            <a:ext cx="10515600" cy="132503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1" y="1826684"/>
            <a:ext cx="10515600" cy="434974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1" y="6356354"/>
            <a:ext cx="2743200" cy="366183"/>
          </a:xfrm>
          <a:prstGeom prst="rect">
            <a:avLst/>
          </a:prstGeom>
        </p:spPr>
        <p:txBody>
          <a:bodyPr vert="horz" lIns="91440" tIns="45720" rIns="91440" bIns="45720" rtlCol="0" anchor="ctr"/>
          <a:lstStyle>
            <a:lvl1pPr algn="l">
              <a:defRPr sz="1600">
                <a:solidFill>
                  <a:schemeClr val="tx1">
                    <a:tint val="75000"/>
                  </a:schemeClr>
                </a:solidFill>
              </a:defRPr>
            </a:lvl1pPr>
          </a:lstStyle>
          <a:p>
            <a:fld id="{7BFC5326-06F3-4D7F-B2F5-0E1CC651A692}" type="datetimeFigureOut">
              <a:rPr lang="en-US" smtClean="0"/>
              <a:t>12/22/25</a:t>
            </a:fld>
            <a:endParaRPr lang="en-US"/>
          </a:p>
        </p:txBody>
      </p:sp>
      <p:sp>
        <p:nvSpPr>
          <p:cNvPr id="5" name="Footer Placeholder 4"/>
          <p:cNvSpPr>
            <a:spLocks noGrp="1"/>
          </p:cNvSpPr>
          <p:nvPr>
            <p:ph type="ftr" sz="quarter" idx="3"/>
          </p:nvPr>
        </p:nvSpPr>
        <p:spPr>
          <a:xfrm>
            <a:off x="4038601" y="6356354"/>
            <a:ext cx="4114800" cy="366183"/>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1" y="6356354"/>
            <a:ext cx="2743200" cy="366183"/>
          </a:xfrm>
          <a:prstGeom prst="rect">
            <a:avLst/>
          </a:prstGeom>
        </p:spPr>
        <p:txBody>
          <a:bodyPr vert="horz" lIns="91440" tIns="45720" rIns="91440" bIns="45720" rtlCol="0" anchor="ctr"/>
          <a:lstStyle>
            <a:lvl1pPr algn="r">
              <a:defRPr sz="1600">
                <a:solidFill>
                  <a:schemeClr val="tx1">
                    <a:tint val="75000"/>
                  </a:schemeClr>
                </a:solidFill>
              </a:defRPr>
            </a:lvl1pPr>
          </a:lstStyle>
          <a:p>
            <a:fld id="{1E1234A7-23B6-49E8-83F5-B29949447AF2}" type="slidenum">
              <a:rPr lang="en-US" smtClean="0"/>
              <a:t>‹#›</a:t>
            </a:fld>
            <a:endParaRPr lang="en-US"/>
          </a:p>
        </p:txBody>
      </p:sp>
    </p:spTree>
    <p:extLst>
      <p:ext uri="{BB962C8B-B14F-4D97-AF65-F5344CB8AC3E}">
        <p14:creationId xmlns:p14="http://schemas.microsoft.com/office/powerpoint/2010/main" val="2150093077"/>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9" r:id="rId3"/>
    <p:sldLayoutId id="2147483720" r:id="rId4"/>
    <p:sldLayoutId id="2147483721" r:id="rId5"/>
    <p:sldLayoutId id="2147483722" r:id="rId6"/>
  </p:sldLayoutIdLst>
  <p:txStyles>
    <p:titleStyle>
      <a:lvl1pPr algn="l" defTabSz="1219170" rtl="0" eaLnBrk="1" latinLnBrk="0" hangingPunct="1">
        <a:lnSpc>
          <a:spcPct val="90000"/>
        </a:lnSpc>
        <a:spcBef>
          <a:spcPct val="0"/>
        </a:spcBef>
        <a:buNone/>
        <a:defRPr sz="5867" kern="1200">
          <a:solidFill>
            <a:schemeClr val="tx1"/>
          </a:solidFill>
          <a:latin typeface="+mj-lt"/>
          <a:ea typeface="+mj-ea"/>
          <a:cs typeface="+mj-cs"/>
        </a:defRPr>
      </a:lvl1pPr>
    </p:titleStyle>
    <p:bodyStyle>
      <a:lvl1pPr marL="304792" indent="-304792" algn="l" defTabSz="1219170" rtl="0" eaLnBrk="1" latinLnBrk="0" hangingPunct="1">
        <a:lnSpc>
          <a:spcPct val="90000"/>
        </a:lnSpc>
        <a:spcBef>
          <a:spcPts val="1333"/>
        </a:spcBef>
        <a:buFont typeface="Arial" panose="020B0604020202020204" pitchFamily="34" charset="0"/>
        <a:buChar char="•"/>
        <a:defRPr sz="3733" kern="1200">
          <a:solidFill>
            <a:schemeClr val="tx1"/>
          </a:solidFill>
          <a:latin typeface="+mn-lt"/>
          <a:ea typeface="+mn-ea"/>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170940C-8B04-CB4D-1B44-6768963C04C7}"/>
              </a:ext>
            </a:extLst>
          </p:cNvPr>
          <p:cNvPicPr>
            <a:picLocks noChangeAspect="1"/>
          </p:cNvPicPr>
          <p:nvPr/>
        </p:nvPicPr>
        <p:blipFill>
          <a:blip r:embed="rId37"/>
          <a:srcRect l="26274" t="67"/>
          <a:stretch>
            <a:fillRect/>
          </a:stretch>
        </p:blipFill>
        <p:spPr>
          <a:xfrm>
            <a:off x="10428514" y="411481"/>
            <a:ext cx="1214844" cy="477704"/>
          </a:xfrm>
          <a:prstGeom prst="rect">
            <a:avLst/>
          </a:prstGeom>
        </p:spPr>
      </p:pic>
      <p:sp>
        <p:nvSpPr>
          <p:cNvPr id="2" name="Title Placeholder 1"/>
          <p:cNvSpPr>
            <a:spLocks noGrp="1"/>
          </p:cNvSpPr>
          <p:nvPr>
            <p:ph type="title"/>
          </p:nvPr>
        </p:nvSpPr>
        <p:spPr>
          <a:xfrm>
            <a:off x="548640" y="411481"/>
            <a:ext cx="8231293" cy="914400"/>
          </a:xfrm>
          <a:prstGeom prst="rect">
            <a:avLst/>
          </a:prstGeom>
        </p:spPr>
        <p:txBody>
          <a:bodyPr vert="horz" lIns="0" tIns="0" rIns="0" bIns="0" rtlCol="0" anchor="t" anchorCtr="0">
            <a:noAutofit/>
          </a:bodyPr>
          <a:lstStyle/>
          <a:p>
            <a:r>
              <a:rPr lang="en-US"/>
              <a:t>[Slide title]</a:t>
            </a:r>
          </a:p>
        </p:txBody>
      </p:sp>
      <p:sp>
        <p:nvSpPr>
          <p:cNvPr id="3" name="Text Placeholder 2"/>
          <p:cNvSpPr>
            <a:spLocks noGrp="1"/>
          </p:cNvSpPr>
          <p:nvPr>
            <p:ph type="body" idx="1"/>
          </p:nvPr>
        </p:nvSpPr>
        <p:spPr>
          <a:xfrm>
            <a:off x="548639" y="1600198"/>
            <a:ext cx="11094720" cy="4572000"/>
          </a:xfrm>
          <a:prstGeom prst="rect">
            <a:avLst/>
          </a:prstGeom>
        </p:spPr>
        <p:txBody>
          <a:bodyPr vert="horz" lIns="0" tIns="0" rIns="0" bIns="0" spcCol="36576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15">
            <a:extLst>
              <a:ext uri="{FF2B5EF4-FFF2-40B4-BE49-F238E27FC236}">
                <a16:creationId xmlns:a16="http://schemas.microsoft.com/office/drawing/2014/main" id="{A505B177-5D6D-67A3-C213-FBD8A41DB44D}"/>
              </a:ext>
            </a:extLst>
          </p:cNvPr>
          <p:cNvSpPr>
            <a:spLocks noChangeArrowheads="1"/>
          </p:cNvSpPr>
          <p:nvPr/>
        </p:nvSpPr>
        <p:spPr bwMode="auto">
          <a:xfrm>
            <a:off x="1386840" y="6657945"/>
            <a:ext cx="9418320" cy="200055"/>
          </a:xfrm>
          <a:prstGeom prst="rect">
            <a:avLst/>
          </a:prstGeom>
          <a:noFill/>
          <a:ln w="9525">
            <a:noFill/>
            <a:miter lim="800000"/>
            <a:headEnd/>
            <a:tailEnd/>
          </a:ln>
        </p:spPr>
        <p:txBody>
          <a:bodyPr wrap="square" lIns="0" rIns="0" anchor="b">
            <a:spAutoFit/>
          </a:bodyPr>
          <a:lstStyle/>
          <a:p>
            <a:pPr algn="ctr">
              <a:defRPr/>
            </a:pPr>
            <a:r>
              <a:rPr lang="en-US" sz="700" b="1" dirty="0">
                <a:solidFill>
                  <a:srgbClr val="2DAA27"/>
                </a:solidFill>
                <a:latin typeface="+mn-lt"/>
                <a:cs typeface="Arial Bold" panose="020B0704020202020204" pitchFamily="34" charset="0"/>
              </a:rPr>
              <a:t>UNCLASSIFIED / GENERAL</a:t>
            </a:r>
          </a:p>
        </p:txBody>
      </p:sp>
      <p:sp>
        <p:nvSpPr>
          <p:cNvPr id="6" name="Rectangle 5">
            <a:extLst>
              <a:ext uri="{FF2B5EF4-FFF2-40B4-BE49-F238E27FC236}">
                <a16:creationId xmlns:a16="http://schemas.microsoft.com/office/drawing/2014/main" id="{B1B11D7F-02E5-4718-D558-9A38AEFE4A3F}"/>
              </a:ext>
            </a:extLst>
          </p:cNvPr>
          <p:cNvSpPr>
            <a:spLocks noChangeArrowheads="1"/>
          </p:cNvSpPr>
          <p:nvPr/>
        </p:nvSpPr>
        <p:spPr bwMode="auto">
          <a:xfrm>
            <a:off x="1386840" y="0"/>
            <a:ext cx="9418320" cy="200055"/>
          </a:xfrm>
          <a:prstGeom prst="rect">
            <a:avLst/>
          </a:prstGeom>
          <a:noFill/>
          <a:ln w="9525">
            <a:noFill/>
            <a:miter lim="800000"/>
            <a:headEnd/>
            <a:tailEnd/>
          </a:ln>
        </p:spPr>
        <p:txBody>
          <a:bodyPr wrap="square" anchor="t" anchorCtr="0">
            <a:spAutoFit/>
          </a:bodyPr>
          <a:lstStyle/>
          <a:p>
            <a:pPr algn="ctr">
              <a:defRPr/>
            </a:pPr>
            <a:r>
              <a:rPr lang="en-US" sz="700" b="1" dirty="0">
                <a:solidFill>
                  <a:srgbClr val="2DAA27"/>
                </a:solidFill>
                <a:latin typeface="+mn-lt"/>
                <a:cs typeface="Arial Bold" panose="020B0704020202020204" pitchFamily="34" charset="0"/>
              </a:rPr>
              <a:t>UNCLASSIFIED / GENERAL</a:t>
            </a:r>
          </a:p>
        </p:txBody>
      </p:sp>
      <p:sp>
        <p:nvSpPr>
          <p:cNvPr id="13" name="Date Placeholder 12">
            <a:extLst>
              <a:ext uri="{FF2B5EF4-FFF2-40B4-BE49-F238E27FC236}">
                <a16:creationId xmlns:a16="http://schemas.microsoft.com/office/drawing/2014/main" id="{B598B6A5-7EA2-1E58-A263-9A08F2A4D5DB}"/>
              </a:ext>
            </a:extLst>
          </p:cNvPr>
          <p:cNvSpPr>
            <a:spLocks noGrp="1"/>
          </p:cNvSpPr>
          <p:nvPr>
            <p:ph type="dt" sz="half" idx="2"/>
          </p:nvPr>
        </p:nvSpPr>
        <p:spPr>
          <a:xfrm>
            <a:off x="547688" y="6629400"/>
            <a:ext cx="823912" cy="228600"/>
          </a:xfrm>
          <a:prstGeom prst="rect">
            <a:avLst/>
          </a:prstGeom>
        </p:spPr>
        <p:txBody>
          <a:bodyPr vert="horz" lIns="0" tIns="45720" rIns="0" bIns="45720" rtlCol="0" anchor="b" anchorCtr="0"/>
          <a:lstStyle>
            <a:lvl1pPr algn="l">
              <a:defRPr sz="700" b="1">
                <a:solidFill>
                  <a:schemeClr val="tx1"/>
                </a:solidFill>
              </a:defRPr>
            </a:lvl1pPr>
          </a:lstStyle>
          <a:p>
            <a:fld id="{6034C8CE-AABE-4058-91FF-4CFE20A16D1E}" type="datetimeFigureOut">
              <a:rPr lang="en-US" smtClean="0"/>
              <a:t>12/22/25</a:t>
            </a:fld>
            <a:endParaRPr lang="en-US"/>
          </a:p>
        </p:txBody>
      </p:sp>
      <p:sp>
        <p:nvSpPr>
          <p:cNvPr id="14" name="Slide Number Placeholder 13">
            <a:extLst>
              <a:ext uri="{FF2B5EF4-FFF2-40B4-BE49-F238E27FC236}">
                <a16:creationId xmlns:a16="http://schemas.microsoft.com/office/drawing/2014/main" id="{FFA4C418-D296-ED76-977B-4AA2E1E8237F}"/>
              </a:ext>
            </a:extLst>
          </p:cNvPr>
          <p:cNvSpPr>
            <a:spLocks noGrp="1"/>
          </p:cNvSpPr>
          <p:nvPr>
            <p:ph type="sldNum" sz="quarter" idx="4"/>
          </p:nvPr>
        </p:nvSpPr>
        <p:spPr>
          <a:xfrm>
            <a:off x="11210716" y="6629400"/>
            <a:ext cx="442001" cy="228600"/>
          </a:xfrm>
          <a:prstGeom prst="rect">
            <a:avLst/>
          </a:prstGeom>
        </p:spPr>
        <p:txBody>
          <a:bodyPr vert="horz" lIns="0" tIns="45720" rIns="0" bIns="45720" rtlCol="0" anchor="b" anchorCtr="0"/>
          <a:lstStyle>
            <a:lvl1pPr algn="r">
              <a:defRPr sz="700" b="1">
                <a:solidFill>
                  <a:schemeClr val="tx1"/>
                </a:solidFill>
              </a:defRPr>
            </a:lvl1pPr>
          </a:lstStyle>
          <a:p>
            <a:fld id="{3DFC8E38-E454-47DC-8E57-EA7C113E253C}" type="slidenum">
              <a:rPr lang="en-US" smtClean="0"/>
              <a:t>‹#›</a:t>
            </a:fld>
            <a:endParaRPr lang="en-US"/>
          </a:p>
        </p:txBody>
      </p:sp>
      <p:pic>
        <p:nvPicPr>
          <p:cNvPr id="10" name="Picture 9" descr="A picture containing icon&#10;&#10;AI-generated content may be incorrect.">
            <a:extLst>
              <a:ext uri="{FF2B5EF4-FFF2-40B4-BE49-F238E27FC236}">
                <a16:creationId xmlns:a16="http://schemas.microsoft.com/office/drawing/2014/main" id="{84A6E5DC-D173-77B5-CFA6-9D4A8EBB00CD}"/>
              </a:ext>
            </a:extLst>
          </p:cNvPr>
          <p:cNvPicPr>
            <a:picLocks noChangeAspect="1"/>
          </p:cNvPicPr>
          <p:nvPr/>
        </p:nvPicPr>
        <p:blipFill>
          <a:blip r:embed="rId38"/>
          <a:stretch>
            <a:fillRect/>
          </a:stretch>
        </p:blipFill>
        <p:spPr>
          <a:xfrm>
            <a:off x="9926020" y="424087"/>
            <a:ext cx="502494" cy="477704"/>
          </a:xfrm>
          <a:prstGeom prst="rect">
            <a:avLst/>
          </a:prstGeom>
        </p:spPr>
      </p:pic>
    </p:spTree>
    <p:extLst>
      <p:ext uri="{BB962C8B-B14F-4D97-AF65-F5344CB8AC3E}">
        <p14:creationId xmlns:p14="http://schemas.microsoft.com/office/powerpoint/2010/main" val="4256708906"/>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 id="2147483742" r:id="rId12"/>
    <p:sldLayoutId id="2147483743" r:id="rId13"/>
    <p:sldLayoutId id="2147483744" r:id="rId14"/>
    <p:sldLayoutId id="2147483745" r:id="rId15"/>
    <p:sldLayoutId id="2147483746" r:id="rId16"/>
    <p:sldLayoutId id="2147483747" r:id="rId17"/>
    <p:sldLayoutId id="2147483748" r:id="rId18"/>
    <p:sldLayoutId id="2147483749" r:id="rId19"/>
    <p:sldLayoutId id="2147483750" r:id="rId20"/>
    <p:sldLayoutId id="2147483751" r:id="rId21"/>
    <p:sldLayoutId id="2147483752" r:id="rId22"/>
    <p:sldLayoutId id="2147483753" r:id="rId23"/>
    <p:sldLayoutId id="2147483754" r:id="rId24"/>
    <p:sldLayoutId id="2147483755" r:id="rId25"/>
    <p:sldLayoutId id="2147483756" r:id="rId26"/>
    <p:sldLayoutId id="2147483757" r:id="rId27"/>
    <p:sldLayoutId id="2147483758" r:id="rId28"/>
    <p:sldLayoutId id="2147483759" r:id="rId29"/>
    <p:sldLayoutId id="2147483760" r:id="rId30"/>
    <p:sldLayoutId id="2147483761" r:id="rId31"/>
    <p:sldLayoutId id="2147483762" r:id="rId32"/>
    <p:sldLayoutId id="2147483724" r:id="rId33"/>
    <p:sldLayoutId id="2147483726" r:id="rId34"/>
    <p:sldLayoutId id="2147483728" r:id="rId35"/>
  </p:sldLayoutIdLst>
  <p:txStyles>
    <p:titleStyle>
      <a:lvl1pPr algn="l" defTabSz="914400" rtl="0" eaLnBrk="1" latinLnBrk="0" hangingPunct="1">
        <a:lnSpc>
          <a:spcPct val="90000"/>
        </a:lnSpc>
        <a:spcBef>
          <a:spcPct val="0"/>
        </a:spcBef>
        <a:buNone/>
        <a:defRPr sz="3200" kern="1200" cap="all"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000"/>
        </a:spcBef>
        <a:buFont typeface="Arial" panose="020B0604020202020204" pitchFamily="34" charset="0"/>
        <a:buChar char="▪"/>
        <a:defRPr sz="1700" kern="1200">
          <a:solidFill>
            <a:schemeClr val="tx1"/>
          </a:solidFill>
          <a:latin typeface="+mn-lt"/>
          <a:ea typeface="+mn-ea"/>
          <a:cs typeface="+mn-cs"/>
        </a:defRPr>
      </a:lvl1pPr>
      <a:lvl2pPr marL="365760" indent="-182880" algn="l" defTabSz="914400" rtl="0" eaLnBrk="1" latinLnBrk="0" hangingPunct="1">
        <a:lnSpc>
          <a:spcPct val="95000"/>
        </a:lnSpc>
        <a:spcBef>
          <a:spcPts val="500"/>
        </a:spcBef>
        <a:buFont typeface="Arial" panose="020B0604020202020204" pitchFamily="34" charset="0"/>
        <a:buChar char="–"/>
        <a:defRPr sz="1700" kern="1200">
          <a:solidFill>
            <a:schemeClr val="tx1"/>
          </a:solidFill>
          <a:latin typeface="+mn-lt"/>
          <a:ea typeface="+mn-ea"/>
          <a:cs typeface="+mn-cs"/>
        </a:defRPr>
      </a:lvl2pPr>
      <a:lvl3pPr marL="548640" indent="-182880" algn="l" defTabSz="914400" rtl="0" eaLnBrk="1" latinLnBrk="0" hangingPunct="1">
        <a:lnSpc>
          <a:spcPct val="95000"/>
        </a:lnSpc>
        <a:spcBef>
          <a:spcPts val="500"/>
        </a:spcBef>
        <a:buFont typeface="Arial" panose="020B0604020202020204" pitchFamily="34" charset="0"/>
        <a:buChar char="–"/>
        <a:defRPr sz="1700" kern="1200">
          <a:solidFill>
            <a:schemeClr val="tx1"/>
          </a:solidFill>
          <a:latin typeface="+mn-lt"/>
          <a:ea typeface="+mn-ea"/>
          <a:cs typeface="+mn-cs"/>
        </a:defRPr>
      </a:lvl3pPr>
      <a:lvl4pPr marL="731520" indent="-182880" algn="l" defTabSz="914400" rtl="0" eaLnBrk="1" latinLnBrk="0" hangingPunct="1">
        <a:lnSpc>
          <a:spcPct val="95000"/>
        </a:lnSpc>
        <a:spcBef>
          <a:spcPts val="500"/>
        </a:spcBef>
        <a:buFont typeface="Arial" panose="020B0604020202020204" pitchFamily="34" charset="0"/>
        <a:buChar char="–"/>
        <a:defRPr sz="1700" kern="1200">
          <a:solidFill>
            <a:schemeClr val="tx1"/>
          </a:solidFill>
          <a:latin typeface="+mn-lt"/>
          <a:ea typeface="+mn-ea"/>
          <a:cs typeface="+mn-cs"/>
        </a:defRPr>
      </a:lvl4pPr>
      <a:lvl5pPr marL="914400" indent="-182880" algn="l" defTabSz="914400" rtl="0" eaLnBrk="1" latinLnBrk="0" hangingPunct="1">
        <a:lnSpc>
          <a:spcPct val="95000"/>
        </a:lnSpc>
        <a:spcBef>
          <a:spcPts val="500"/>
        </a:spcBef>
        <a:buFont typeface="Arial" panose="020B0604020202020204" pitchFamily="34" charset="0"/>
        <a:buChar char="–"/>
        <a:defRPr sz="1700" kern="1200">
          <a:solidFill>
            <a:schemeClr val="tx1"/>
          </a:solidFill>
          <a:latin typeface="+mn-lt"/>
          <a:ea typeface="+mn-ea"/>
          <a:cs typeface="+mn-cs"/>
        </a:defRPr>
      </a:lvl5pPr>
      <a:lvl6pPr marL="1097280" indent="-182880" algn="l" defTabSz="914400" rtl="0" eaLnBrk="1" latinLnBrk="0" hangingPunct="1">
        <a:lnSpc>
          <a:spcPct val="95000"/>
        </a:lnSpc>
        <a:spcBef>
          <a:spcPts val="500"/>
        </a:spcBef>
        <a:buFont typeface="Arial" panose="020B0604020202020204" pitchFamily="34" charset="0"/>
        <a:buChar char="–"/>
        <a:defRPr sz="1700" kern="1200">
          <a:solidFill>
            <a:schemeClr val="tx1"/>
          </a:solidFill>
          <a:latin typeface="+mn-lt"/>
          <a:ea typeface="+mn-ea"/>
          <a:cs typeface="+mn-cs"/>
        </a:defRPr>
      </a:lvl6pPr>
      <a:lvl7pPr marL="1280160" indent="-182880" algn="l" defTabSz="914400" rtl="0" eaLnBrk="1" latinLnBrk="0" hangingPunct="1">
        <a:lnSpc>
          <a:spcPct val="95000"/>
        </a:lnSpc>
        <a:spcBef>
          <a:spcPts val="500"/>
        </a:spcBef>
        <a:buFont typeface="Arial" panose="020B0604020202020204" pitchFamily="34" charset="0"/>
        <a:buChar char="–"/>
        <a:defRPr sz="1700" kern="1200">
          <a:solidFill>
            <a:schemeClr val="tx1"/>
          </a:solidFill>
          <a:latin typeface="+mn-lt"/>
          <a:ea typeface="+mn-ea"/>
          <a:cs typeface="+mn-cs"/>
        </a:defRPr>
      </a:lvl7pPr>
      <a:lvl8pPr marL="1463040" indent="-182880" algn="l" defTabSz="914400" rtl="0" eaLnBrk="1" latinLnBrk="0" hangingPunct="1">
        <a:lnSpc>
          <a:spcPct val="95000"/>
        </a:lnSpc>
        <a:spcBef>
          <a:spcPts val="500"/>
        </a:spcBef>
        <a:buFont typeface="Arial" panose="020B0604020202020204" pitchFamily="34" charset="0"/>
        <a:buChar char="–"/>
        <a:defRPr sz="1700" kern="1200">
          <a:solidFill>
            <a:schemeClr val="tx1"/>
          </a:solidFill>
          <a:latin typeface="+mn-lt"/>
          <a:ea typeface="+mn-ea"/>
          <a:cs typeface="+mn-cs"/>
        </a:defRPr>
      </a:lvl8pPr>
      <a:lvl9pPr marL="1645920" indent="-182880" algn="l" defTabSz="914400" rtl="0" eaLnBrk="1" latinLnBrk="0" hangingPunct="1">
        <a:lnSpc>
          <a:spcPct val="95000"/>
        </a:lnSpc>
        <a:spcBef>
          <a:spcPts val="500"/>
        </a:spcBef>
        <a:buFont typeface="Arial" panose="020B0604020202020204" pitchFamily="34" charset="0"/>
        <a:buChar char="–"/>
        <a:defRPr sz="1700" kern="1200">
          <a:solidFill>
            <a:schemeClr val="tx1"/>
          </a:solidFill>
          <a:latin typeface="+mn-lt"/>
          <a:ea typeface="+mn-ea"/>
          <a:cs typeface="+mn-cs"/>
        </a:defRPr>
      </a:lvl9pPr>
    </p:bodyStyle>
    <p:otherStyle>
      <a:defPPr>
        <a:defRPr lang="en-US"/>
      </a:defPPr>
      <a:lvl1pPr marL="0" algn="l" defTabSz="914400" rtl="0" eaLnBrk="1" latinLnBrk="0" hangingPunct="1">
        <a:defRPr sz="1700" kern="1200">
          <a:solidFill>
            <a:schemeClr val="tx1"/>
          </a:solidFill>
          <a:latin typeface="+mn-lt"/>
          <a:ea typeface="+mn-ea"/>
          <a:cs typeface="+mn-cs"/>
        </a:defRPr>
      </a:lvl1pPr>
      <a:lvl2pPr marL="457200" algn="l" defTabSz="914400" rtl="0" eaLnBrk="1" latinLnBrk="0" hangingPunct="1">
        <a:defRPr sz="1700" kern="1200">
          <a:solidFill>
            <a:schemeClr val="tx1"/>
          </a:solidFill>
          <a:latin typeface="+mn-lt"/>
          <a:ea typeface="+mn-ea"/>
          <a:cs typeface="+mn-cs"/>
        </a:defRPr>
      </a:lvl2pPr>
      <a:lvl3pPr marL="914400" algn="l" defTabSz="914400" rtl="0" eaLnBrk="1" latinLnBrk="0" hangingPunct="1">
        <a:defRPr sz="1700" kern="1200">
          <a:solidFill>
            <a:schemeClr val="tx1"/>
          </a:solidFill>
          <a:latin typeface="+mn-lt"/>
          <a:ea typeface="+mn-ea"/>
          <a:cs typeface="+mn-cs"/>
        </a:defRPr>
      </a:lvl3pPr>
      <a:lvl4pPr marL="1371600" algn="l" defTabSz="914400" rtl="0" eaLnBrk="1" latinLnBrk="0" hangingPunct="1">
        <a:defRPr sz="1700" kern="1200">
          <a:solidFill>
            <a:schemeClr val="tx1"/>
          </a:solidFill>
          <a:latin typeface="+mn-lt"/>
          <a:ea typeface="+mn-ea"/>
          <a:cs typeface="+mn-cs"/>
        </a:defRPr>
      </a:lvl4pPr>
      <a:lvl5pPr marL="1828800" algn="l" defTabSz="914400" rtl="0" eaLnBrk="1" latinLnBrk="0" hangingPunct="1">
        <a:defRPr sz="1700" kern="1200">
          <a:solidFill>
            <a:schemeClr val="tx1"/>
          </a:solidFill>
          <a:latin typeface="+mn-lt"/>
          <a:ea typeface="+mn-ea"/>
          <a:cs typeface="+mn-cs"/>
        </a:defRPr>
      </a:lvl5pPr>
      <a:lvl6pPr marL="2286000" algn="l" defTabSz="914400" rtl="0" eaLnBrk="1" latinLnBrk="0" hangingPunct="1">
        <a:defRPr sz="1700" kern="1200">
          <a:solidFill>
            <a:schemeClr val="tx1"/>
          </a:solidFill>
          <a:latin typeface="+mn-lt"/>
          <a:ea typeface="+mn-ea"/>
          <a:cs typeface="+mn-cs"/>
        </a:defRPr>
      </a:lvl6pPr>
      <a:lvl7pPr marL="2743200" algn="l" defTabSz="914400" rtl="0" eaLnBrk="1" latinLnBrk="0" hangingPunct="1">
        <a:defRPr sz="1700" kern="1200">
          <a:solidFill>
            <a:schemeClr val="tx1"/>
          </a:solidFill>
          <a:latin typeface="+mn-lt"/>
          <a:ea typeface="+mn-ea"/>
          <a:cs typeface="+mn-cs"/>
        </a:defRPr>
      </a:lvl7pPr>
      <a:lvl8pPr marL="3200400" algn="l" defTabSz="914400" rtl="0" eaLnBrk="1" latinLnBrk="0" hangingPunct="1">
        <a:defRPr sz="1700" kern="1200">
          <a:solidFill>
            <a:schemeClr val="tx1"/>
          </a:solidFill>
          <a:latin typeface="+mn-lt"/>
          <a:ea typeface="+mn-ea"/>
          <a:cs typeface="+mn-cs"/>
        </a:defRPr>
      </a:lvl8pPr>
      <a:lvl9pPr marL="3657600" algn="l" defTabSz="914400" rtl="0" eaLnBrk="1" latinLnBrk="0" hangingPunct="1">
        <a:defRPr sz="17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59">
          <p15:clr>
            <a:srgbClr val="F26B43"/>
          </p15:clr>
        </p15:guide>
        <p15:guide id="2" pos="345">
          <p15:clr>
            <a:srgbClr val="F26B43"/>
          </p15:clr>
        </p15:guide>
        <p15:guide id="3" pos="7335">
          <p15:clr>
            <a:srgbClr val="F26B43"/>
          </p15:clr>
        </p15:guide>
        <p15:guide id="4" orient="horz" pos="4061">
          <p15:clr>
            <a:srgbClr val="F26B43"/>
          </p15:clr>
        </p15:guide>
        <p15:guide id="6" pos="1018">
          <p15:clr>
            <a:srgbClr val="A4A3A4"/>
          </p15:clr>
        </p15:guide>
        <p15:guide id="7" pos="1248">
          <p15:clr>
            <a:srgbClr val="A4A3A4"/>
          </p15:clr>
        </p15:guide>
        <p15:guide id="8" pos="2148">
          <p15:clr>
            <a:srgbClr val="A4A3A4"/>
          </p15:clr>
        </p15:guide>
        <p15:guide id="9" pos="3052">
          <p15:clr>
            <a:srgbClr val="A4A3A4"/>
          </p15:clr>
        </p15:guide>
        <p15:guide id="10" pos="3954">
          <p15:clr>
            <a:srgbClr val="A4A3A4"/>
          </p15:clr>
        </p15:guide>
        <p15:guide id="11" pos="3724">
          <p15:clr>
            <a:srgbClr val="A4A3A4"/>
          </p15:clr>
        </p15:guide>
        <p15:guide id="12" pos="4858">
          <p15:clr>
            <a:srgbClr val="A4A3A4"/>
          </p15:clr>
        </p15:guide>
        <p15:guide id="13" pos="5784">
          <p15:clr>
            <a:srgbClr val="A4A3A4"/>
          </p15:clr>
        </p15:guide>
        <p15:guide id="14" pos="6660">
          <p15:clr>
            <a:srgbClr val="A4A3A4"/>
          </p15:clr>
        </p15:guide>
        <p15:guide id="15" pos="1920">
          <p15:clr>
            <a:srgbClr val="A4A3A4"/>
          </p15:clr>
        </p15:guide>
        <p15:guide id="16" pos="2822">
          <p15:clr>
            <a:srgbClr val="A4A3A4"/>
          </p15:clr>
        </p15:guide>
        <p15:guide id="17" pos="4626">
          <p15:clr>
            <a:srgbClr val="A4A3A4"/>
          </p15:clr>
        </p15:guide>
        <p15:guide id="18" pos="5530">
          <p15:clr>
            <a:srgbClr val="A4A3A4"/>
          </p15:clr>
        </p15:guide>
        <p15:guide id="19" pos="6434">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8.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3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3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8.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3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CEDCD1-8A82-A4DE-9B35-46F95FAC732A}"/>
              </a:ext>
            </a:extLst>
          </p:cNvPr>
          <p:cNvSpPr>
            <a:spLocks noGrp="1"/>
          </p:cNvSpPr>
          <p:nvPr>
            <p:ph type="dt" sz="half" idx="49"/>
          </p:nvPr>
        </p:nvSpPr>
        <p:spPr/>
        <p:txBody>
          <a:bodyPr/>
          <a:lstStyle/>
          <a:p>
            <a:fld id="{7A3E0868-4E26-4CDC-8A56-D70E2D8B12FE}" type="datetime3">
              <a:rPr lang="en-US" smtClean="0"/>
              <a:t>22 December 2025</a:t>
            </a:fld>
            <a:endParaRPr lang="en-US"/>
          </a:p>
        </p:txBody>
      </p:sp>
      <p:sp>
        <p:nvSpPr>
          <p:cNvPr id="3" name="Slide Number Placeholder 2">
            <a:extLst>
              <a:ext uri="{FF2B5EF4-FFF2-40B4-BE49-F238E27FC236}">
                <a16:creationId xmlns:a16="http://schemas.microsoft.com/office/drawing/2014/main" id="{EDFC473F-A75E-4DC2-8570-AE774BD728DD}"/>
              </a:ext>
            </a:extLst>
          </p:cNvPr>
          <p:cNvSpPr>
            <a:spLocks noGrp="1"/>
          </p:cNvSpPr>
          <p:nvPr>
            <p:ph type="sldNum" sz="quarter" idx="50"/>
          </p:nvPr>
        </p:nvSpPr>
        <p:spPr/>
        <p:txBody>
          <a:bodyPr/>
          <a:lstStyle/>
          <a:p>
            <a:fld id="{64E5BE4B-2FBF-4174-9E62-85FAD1CB43A6}" type="slidenum">
              <a:rPr lang="en-US" smtClean="0"/>
              <a:pPr/>
              <a:t>1</a:t>
            </a:fld>
            <a:endParaRPr lang="en-US"/>
          </a:p>
        </p:txBody>
      </p:sp>
      <p:sp>
        <p:nvSpPr>
          <p:cNvPr id="4" name="Text Placeholder 3">
            <a:extLst>
              <a:ext uri="{FF2B5EF4-FFF2-40B4-BE49-F238E27FC236}">
                <a16:creationId xmlns:a16="http://schemas.microsoft.com/office/drawing/2014/main" id="{B80DEDE9-4858-4C27-B4C6-4C6F58108368}"/>
              </a:ext>
            </a:extLst>
          </p:cNvPr>
          <p:cNvSpPr>
            <a:spLocks noGrp="1"/>
          </p:cNvSpPr>
          <p:nvPr>
            <p:ph type="body" sz="quarter" idx="39"/>
          </p:nvPr>
        </p:nvSpPr>
        <p:spPr/>
        <p:txBody>
          <a:bodyPr/>
          <a:lstStyle/>
          <a:p>
            <a:endParaRPr lang="en-US"/>
          </a:p>
        </p:txBody>
      </p:sp>
      <p:sp>
        <p:nvSpPr>
          <p:cNvPr id="5" name="Text Placeholder 4">
            <a:extLst>
              <a:ext uri="{FF2B5EF4-FFF2-40B4-BE49-F238E27FC236}">
                <a16:creationId xmlns:a16="http://schemas.microsoft.com/office/drawing/2014/main" id="{7FE8D803-C316-B231-5C32-BF98564CBF6E}"/>
              </a:ext>
            </a:extLst>
          </p:cNvPr>
          <p:cNvSpPr>
            <a:spLocks noGrp="1"/>
          </p:cNvSpPr>
          <p:nvPr>
            <p:ph type="body" sz="quarter" idx="40"/>
          </p:nvPr>
        </p:nvSpPr>
        <p:spPr/>
        <p:txBody>
          <a:bodyPr/>
          <a:lstStyle/>
          <a:p>
            <a:endParaRPr lang="en-US"/>
          </a:p>
        </p:txBody>
      </p:sp>
      <p:sp>
        <p:nvSpPr>
          <p:cNvPr id="6" name="Text Placeholder 5">
            <a:extLst>
              <a:ext uri="{FF2B5EF4-FFF2-40B4-BE49-F238E27FC236}">
                <a16:creationId xmlns:a16="http://schemas.microsoft.com/office/drawing/2014/main" id="{0E7DFB44-CB5A-D055-D208-29292EB83BA8}"/>
              </a:ext>
            </a:extLst>
          </p:cNvPr>
          <p:cNvSpPr>
            <a:spLocks noGrp="1"/>
          </p:cNvSpPr>
          <p:nvPr>
            <p:ph type="body" sz="quarter" idx="41"/>
          </p:nvPr>
        </p:nvSpPr>
        <p:spPr/>
        <p:txBody>
          <a:bodyPr/>
          <a:lstStyle/>
          <a:p>
            <a:endParaRPr lang="en-US"/>
          </a:p>
        </p:txBody>
      </p:sp>
      <p:sp>
        <p:nvSpPr>
          <p:cNvPr id="7" name="Text Placeholder 6">
            <a:extLst>
              <a:ext uri="{FF2B5EF4-FFF2-40B4-BE49-F238E27FC236}">
                <a16:creationId xmlns:a16="http://schemas.microsoft.com/office/drawing/2014/main" id="{1E27A23D-1264-C18B-8704-3BB8D3DDA814}"/>
              </a:ext>
            </a:extLst>
          </p:cNvPr>
          <p:cNvSpPr>
            <a:spLocks noGrp="1"/>
          </p:cNvSpPr>
          <p:nvPr>
            <p:ph type="body" sz="quarter" idx="42"/>
          </p:nvPr>
        </p:nvSpPr>
        <p:spPr/>
        <p:txBody>
          <a:bodyPr/>
          <a:lstStyle/>
          <a:p>
            <a:endParaRPr lang="en-US"/>
          </a:p>
        </p:txBody>
      </p:sp>
      <p:sp>
        <p:nvSpPr>
          <p:cNvPr id="8" name="Text Placeholder 7">
            <a:extLst>
              <a:ext uri="{FF2B5EF4-FFF2-40B4-BE49-F238E27FC236}">
                <a16:creationId xmlns:a16="http://schemas.microsoft.com/office/drawing/2014/main" id="{355E2838-989D-7DF0-B18F-588792413AF1}"/>
              </a:ext>
            </a:extLst>
          </p:cNvPr>
          <p:cNvSpPr>
            <a:spLocks noGrp="1"/>
          </p:cNvSpPr>
          <p:nvPr>
            <p:ph type="body" sz="quarter" idx="43"/>
          </p:nvPr>
        </p:nvSpPr>
        <p:spPr/>
        <p:txBody>
          <a:bodyPr/>
          <a:lstStyle/>
          <a:p>
            <a:endParaRPr lang="en-US"/>
          </a:p>
        </p:txBody>
      </p:sp>
      <p:sp>
        <p:nvSpPr>
          <p:cNvPr id="9" name="Text Placeholder 8">
            <a:extLst>
              <a:ext uri="{FF2B5EF4-FFF2-40B4-BE49-F238E27FC236}">
                <a16:creationId xmlns:a16="http://schemas.microsoft.com/office/drawing/2014/main" id="{A7B0621F-5C65-6818-0B88-534447F06CAF}"/>
              </a:ext>
            </a:extLst>
          </p:cNvPr>
          <p:cNvSpPr>
            <a:spLocks noGrp="1"/>
          </p:cNvSpPr>
          <p:nvPr>
            <p:ph type="body" sz="quarter" idx="44"/>
          </p:nvPr>
        </p:nvSpPr>
        <p:spPr/>
        <p:txBody>
          <a:bodyPr/>
          <a:lstStyle/>
          <a:p>
            <a:endParaRPr lang="en-US"/>
          </a:p>
        </p:txBody>
      </p:sp>
      <p:sp>
        <p:nvSpPr>
          <p:cNvPr id="10" name="Text Placeholder 9">
            <a:extLst>
              <a:ext uri="{FF2B5EF4-FFF2-40B4-BE49-F238E27FC236}">
                <a16:creationId xmlns:a16="http://schemas.microsoft.com/office/drawing/2014/main" id="{0CF84DC2-27D1-49EA-21F0-873B61A43794}"/>
              </a:ext>
            </a:extLst>
          </p:cNvPr>
          <p:cNvSpPr>
            <a:spLocks noGrp="1"/>
          </p:cNvSpPr>
          <p:nvPr>
            <p:ph type="body" sz="quarter" idx="45"/>
          </p:nvPr>
        </p:nvSpPr>
        <p:spPr/>
        <p:txBody>
          <a:bodyPr/>
          <a:lstStyle/>
          <a:p>
            <a:endParaRPr lang="en-US"/>
          </a:p>
        </p:txBody>
      </p:sp>
      <p:sp>
        <p:nvSpPr>
          <p:cNvPr id="11" name="Text Placeholder 10">
            <a:extLst>
              <a:ext uri="{FF2B5EF4-FFF2-40B4-BE49-F238E27FC236}">
                <a16:creationId xmlns:a16="http://schemas.microsoft.com/office/drawing/2014/main" id="{7AA21EBF-49CF-7D00-81EE-8DF3FE1242AE}"/>
              </a:ext>
            </a:extLst>
          </p:cNvPr>
          <p:cNvSpPr>
            <a:spLocks noGrp="1"/>
          </p:cNvSpPr>
          <p:nvPr>
            <p:ph type="body" sz="quarter" idx="46"/>
          </p:nvPr>
        </p:nvSpPr>
        <p:spPr/>
        <p:txBody>
          <a:bodyPr/>
          <a:lstStyle/>
          <a:p>
            <a:endParaRPr lang="en-US"/>
          </a:p>
        </p:txBody>
      </p:sp>
      <p:sp>
        <p:nvSpPr>
          <p:cNvPr id="12" name="Text Placeholder 11">
            <a:extLst>
              <a:ext uri="{FF2B5EF4-FFF2-40B4-BE49-F238E27FC236}">
                <a16:creationId xmlns:a16="http://schemas.microsoft.com/office/drawing/2014/main" id="{0AF38A44-B326-F4AE-602A-A0BEB3F1F435}"/>
              </a:ext>
            </a:extLst>
          </p:cNvPr>
          <p:cNvSpPr>
            <a:spLocks noGrp="1"/>
          </p:cNvSpPr>
          <p:nvPr>
            <p:ph type="body" sz="quarter" idx="47"/>
          </p:nvPr>
        </p:nvSpPr>
        <p:spPr/>
        <p:txBody>
          <a:bodyPr/>
          <a:lstStyle/>
          <a:p>
            <a:endParaRPr lang="en-US"/>
          </a:p>
        </p:txBody>
      </p:sp>
      <p:sp>
        <p:nvSpPr>
          <p:cNvPr id="13" name="Text Placeholder 12">
            <a:extLst>
              <a:ext uri="{FF2B5EF4-FFF2-40B4-BE49-F238E27FC236}">
                <a16:creationId xmlns:a16="http://schemas.microsoft.com/office/drawing/2014/main" id="{F9A58B16-C2F4-48E1-ADC9-25487CB5A9FD}"/>
              </a:ext>
            </a:extLst>
          </p:cNvPr>
          <p:cNvSpPr>
            <a:spLocks noGrp="1"/>
          </p:cNvSpPr>
          <p:nvPr>
            <p:ph type="body" sz="quarter" idx="48"/>
          </p:nvPr>
        </p:nvSpPr>
        <p:spPr/>
        <p:txBody>
          <a:bodyPr/>
          <a:lstStyle/>
          <a:p>
            <a:endParaRPr lang="en-US"/>
          </a:p>
        </p:txBody>
      </p:sp>
      <p:sp>
        <p:nvSpPr>
          <p:cNvPr id="14" name="Title 13">
            <a:extLst>
              <a:ext uri="{FF2B5EF4-FFF2-40B4-BE49-F238E27FC236}">
                <a16:creationId xmlns:a16="http://schemas.microsoft.com/office/drawing/2014/main" id="{EDAC0F52-3870-8062-386A-70842807E7D1}"/>
              </a:ext>
            </a:extLst>
          </p:cNvPr>
          <p:cNvSpPr>
            <a:spLocks noGrp="1"/>
          </p:cNvSpPr>
          <p:nvPr>
            <p:ph type="ctrTitle"/>
          </p:nvPr>
        </p:nvSpPr>
        <p:spPr/>
        <p:txBody>
          <a:bodyPr/>
          <a:lstStyle/>
          <a:p>
            <a:r>
              <a:rPr lang="en-US" dirty="0"/>
              <a:t>CLOUD RESOURCES:</a:t>
            </a:r>
            <a:br>
              <a:rPr lang="en-US" dirty="0"/>
            </a:br>
            <a:r>
              <a:rPr lang="en-US" dirty="0"/>
              <a:t>THE BASICS</a:t>
            </a:r>
          </a:p>
        </p:txBody>
      </p:sp>
      <p:sp>
        <p:nvSpPr>
          <p:cNvPr id="15" name="Subtitle 14">
            <a:extLst>
              <a:ext uri="{FF2B5EF4-FFF2-40B4-BE49-F238E27FC236}">
                <a16:creationId xmlns:a16="http://schemas.microsoft.com/office/drawing/2014/main" id="{DE5F912C-9782-F91C-A2AE-FB21D97D5491}"/>
              </a:ext>
            </a:extLst>
          </p:cNvPr>
          <p:cNvSpPr>
            <a:spLocks noGrp="1"/>
          </p:cNvSpPr>
          <p:nvPr>
            <p:ph type="subTitle" idx="1"/>
          </p:nvPr>
        </p:nvSpPr>
        <p:spPr/>
        <p:txBody>
          <a:bodyPr/>
          <a:lstStyle/>
          <a:p>
            <a:endParaRPr lang="en-US"/>
          </a:p>
        </p:txBody>
      </p:sp>
      <p:sp>
        <p:nvSpPr>
          <p:cNvPr id="16" name="Text Placeholder 15">
            <a:extLst>
              <a:ext uri="{FF2B5EF4-FFF2-40B4-BE49-F238E27FC236}">
                <a16:creationId xmlns:a16="http://schemas.microsoft.com/office/drawing/2014/main" id="{81345946-3489-83E5-F7D9-C344B837A0B3}"/>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7377380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7C83B4-5DC8-8786-0738-61F03905C522}"/>
            </a:ext>
          </a:extLst>
        </p:cNvPr>
        <p:cNvGrpSpPr/>
        <p:nvPr/>
      </p:nvGrpSpPr>
      <p:grpSpPr>
        <a:xfrm>
          <a:off x="0" y="0"/>
          <a:ext cx="0" cy="0"/>
          <a:chOff x="0" y="0"/>
          <a:chExt cx="0" cy="0"/>
        </a:xfrm>
      </p:grpSpPr>
      <p:sp>
        <p:nvSpPr>
          <p:cNvPr id="6" name="Title 1">
            <a:extLst>
              <a:ext uri="{FF2B5EF4-FFF2-40B4-BE49-F238E27FC236}">
                <a16:creationId xmlns:a16="http://schemas.microsoft.com/office/drawing/2014/main" id="{CC8A6C83-6786-D762-6759-D4E994ACFB6D}"/>
              </a:ext>
            </a:extLst>
          </p:cNvPr>
          <p:cNvSpPr txBox="1">
            <a:spLocks/>
          </p:cNvSpPr>
          <p:nvPr/>
        </p:nvSpPr>
        <p:spPr>
          <a:xfrm>
            <a:off x="-700668" y="0"/>
            <a:ext cx="10515600" cy="1325563"/>
          </a:xfrm>
          <a:prstGeom prst="rect">
            <a:avLst/>
          </a:prstGeom>
        </p:spPr>
        <p:txBody>
          <a:bodyPr anchor="ctr"/>
          <a:lst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a:lstStyle>
          <a:p>
            <a:pPr algn="ctr"/>
            <a:r>
              <a:rPr lang="en-US" dirty="0">
                <a:latin typeface="US Army" panose="020B0506030202020204"/>
              </a:rPr>
              <a:t>Real-World Example: Let’s Build it!</a:t>
            </a:r>
          </a:p>
        </p:txBody>
      </p:sp>
      <p:sp>
        <p:nvSpPr>
          <p:cNvPr id="2" name="Google Shape;561;p72">
            <a:extLst>
              <a:ext uri="{FF2B5EF4-FFF2-40B4-BE49-F238E27FC236}">
                <a16:creationId xmlns:a16="http://schemas.microsoft.com/office/drawing/2014/main" id="{61899271-9D49-DA75-4FBA-EB0A13244D0A}"/>
              </a:ext>
            </a:extLst>
          </p:cNvPr>
          <p:cNvSpPr txBox="1">
            <a:spLocks/>
          </p:cNvSpPr>
          <p:nvPr/>
        </p:nvSpPr>
        <p:spPr>
          <a:xfrm>
            <a:off x="1835700" y="1857325"/>
            <a:ext cx="8520600" cy="3416400"/>
          </a:xfrm>
          <a:prstGeom prst="rect">
            <a:avLst/>
          </a:prstGeom>
        </p:spPr>
        <p:txBody>
          <a:bodyPr spcFirstLastPara="1" wrap="square" lIns="91425" tIns="91425" rIns="91425" bIns="91425"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Clr>
                <a:schemeClr val="dk1"/>
              </a:buClr>
              <a:buSzPts val="1100"/>
              <a:buFont typeface="Arial"/>
              <a:buNone/>
            </a:pPr>
            <a:endParaRPr lang="en-US" sz="1400" dirty="0">
              <a:solidFill>
                <a:schemeClr val="dk1"/>
              </a:solidFill>
            </a:endParaRPr>
          </a:p>
          <a:p>
            <a:pPr marL="0" indent="0">
              <a:spcBef>
                <a:spcPts val="1200"/>
              </a:spcBef>
              <a:buClr>
                <a:schemeClr val="dk1"/>
              </a:buClr>
              <a:buSzPts val="1100"/>
              <a:buFont typeface="Arial"/>
              <a:buNone/>
            </a:pPr>
            <a:r>
              <a:rPr lang="en-US" sz="1400" b="1" dirty="0">
                <a:solidFill>
                  <a:schemeClr val="dk1"/>
                </a:solidFill>
              </a:rPr>
              <a:t>The Components:</a:t>
            </a:r>
          </a:p>
          <a:p>
            <a:pPr marL="457200" indent="-311150">
              <a:spcBef>
                <a:spcPts val="1200"/>
              </a:spcBef>
              <a:buClr>
                <a:schemeClr val="dk1"/>
              </a:buClr>
              <a:buSzPts val="1300"/>
              <a:buFont typeface="Arial" panose="020B0604020202020204" pitchFamily="34" charset="0"/>
              <a:buChar char="●"/>
            </a:pPr>
            <a:r>
              <a:rPr lang="en-US" sz="1400" b="1" dirty="0">
                <a:solidFill>
                  <a:schemeClr val="dk1"/>
                </a:solidFill>
              </a:rPr>
              <a:t>Compute:</a:t>
            </a:r>
            <a:r>
              <a:rPr lang="en-US" sz="1400" dirty="0">
                <a:solidFill>
                  <a:schemeClr val="dk1"/>
                </a:solidFill>
              </a:rPr>
              <a:t> Virtual Machine</a:t>
            </a:r>
          </a:p>
          <a:p>
            <a:pPr marL="457200" indent="0">
              <a:spcBef>
                <a:spcPts val="1200"/>
              </a:spcBef>
              <a:buFont typeface="Arial" panose="020B0604020202020204" pitchFamily="34" charset="0"/>
              <a:buNone/>
            </a:pPr>
            <a:endParaRPr lang="en-US" sz="1400" dirty="0">
              <a:solidFill>
                <a:schemeClr val="dk1"/>
              </a:solidFill>
            </a:endParaRPr>
          </a:p>
          <a:p>
            <a:pPr marL="457200" indent="-311150">
              <a:spcBef>
                <a:spcPts val="1200"/>
              </a:spcBef>
              <a:buClr>
                <a:schemeClr val="dk1"/>
              </a:buClr>
              <a:buSzPts val="1300"/>
              <a:buFont typeface="Arial" panose="020B0604020202020204" pitchFamily="34" charset="0"/>
              <a:buChar char="●"/>
            </a:pPr>
            <a:r>
              <a:rPr lang="en-US" sz="1400" b="1" dirty="0">
                <a:solidFill>
                  <a:schemeClr val="dk1"/>
                </a:solidFill>
              </a:rPr>
              <a:t>Storage:</a:t>
            </a:r>
            <a:r>
              <a:rPr lang="en-US" sz="1400" dirty="0">
                <a:solidFill>
                  <a:schemeClr val="dk1"/>
                </a:solidFill>
              </a:rPr>
              <a:t> Azure Files refers to the overall service that provides fully managed file shares in the cloud. Think of as "file share drives" or network drives that you can mount and access from your cloud or on-premises deployments.</a:t>
            </a:r>
          </a:p>
          <a:p>
            <a:pPr marL="457200" indent="0">
              <a:spcBef>
                <a:spcPts val="1200"/>
              </a:spcBef>
              <a:buFont typeface="Arial" panose="020B0604020202020204" pitchFamily="34" charset="0"/>
              <a:buNone/>
            </a:pPr>
            <a:endParaRPr lang="en-US" sz="1400" dirty="0">
              <a:solidFill>
                <a:schemeClr val="dk1"/>
              </a:solidFill>
            </a:endParaRPr>
          </a:p>
          <a:p>
            <a:pPr marL="457200" indent="-311150">
              <a:spcBef>
                <a:spcPts val="1200"/>
              </a:spcBef>
              <a:buClr>
                <a:schemeClr val="dk1"/>
              </a:buClr>
              <a:buSzPts val="1300"/>
              <a:buFont typeface="Arial" panose="020B0604020202020204" pitchFamily="34" charset="0"/>
              <a:buChar char="●"/>
            </a:pPr>
            <a:r>
              <a:rPr lang="en-US" sz="1400" b="1" dirty="0">
                <a:solidFill>
                  <a:schemeClr val="dk1"/>
                </a:solidFill>
              </a:rPr>
              <a:t>Networking:</a:t>
            </a:r>
            <a:r>
              <a:rPr lang="en-US" sz="1400" dirty="0">
                <a:solidFill>
                  <a:schemeClr val="dk1"/>
                </a:solidFill>
              </a:rPr>
              <a:t> A </a:t>
            </a:r>
            <a:r>
              <a:rPr lang="en-US" sz="1400" b="1" dirty="0">
                <a:solidFill>
                  <a:schemeClr val="dk1"/>
                </a:solidFill>
              </a:rPr>
              <a:t>VPC</a:t>
            </a:r>
            <a:r>
              <a:rPr lang="en-US" sz="1400" dirty="0">
                <a:solidFill>
                  <a:schemeClr val="dk1"/>
                </a:solidFill>
              </a:rPr>
              <a:t> to create a secure, private network.</a:t>
            </a:r>
          </a:p>
          <a:p>
            <a:pPr marL="0" indent="0">
              <a:spcBef>
                <a:spcPts val="1200"/>
              </a:spcBef>
              <a:spcAft>
                <a:spcPts val="1200"/>
              </a:spcAft>
              <a:buFont typeface="Arial" panose="020B0604020202020204" pitchFamily="34" charset="0"/>
              <a:buNone/>
            </a:pPr>
            <a:endParaRPr lang="en-US" sz="1400" dirty="0"/>
          </a:p>
        </p:txBody>
      </p:sp>
    </p:spTree>
    <p:extLst>
      <p:ext uri="{BB962C8B-B14F-4D97-AF65-F5344CB8AC3E}">
        <p14:creationId xmlns:p14="http://schemas.microsoft.com/office/powerpoint/2010/main" val="5388641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3732F3-FD14-D412-771A-15DFD321A639}"/>
            </a:ext>
          </a:extLst>
        </p:cNvPr>
        <p:cNvGrpSpPr/>
        <p:nvPr/>
      </p:nvGrpSpPr>
      <p:grpSpPr>
        <a:xfrm>
          <a:off x="0" y="0"/>
          <a:ext cx="0" cy="0"/>
          <a:chOff x="0" y="0"/>
          <a:chExt cx="0" cy="0"/>
        </a:xfrm>
      </p:grpSpPr>
      <p:sp>
        <p:nvSpPr>
          <p:cNvPr id="2" name="Lorem ipsum sit lom dolor sit amet, Lorem ipsum sit lom dolor sit amet, consectetur sit amet adipiscing. Lorem ipsum sit.">
            <a:extLst>
              <a:ext uri="{FF2B5EF4-FFF2-40B4-BE49-F238E27FC236}">
                <a16:creationId xmlns:a16="http://schemas.microsoft.com/office/drawing/2014/main" id="{2AF4BB5F-0FC9-6AB0-8FBA-02ACCB44FDD5}"/>
              </a:ext>
            </a:extLst>
          </p:cNvPr>
          <p:cNvSpPr txBox="1"/>
          <p:nvPr/>
        </p:nvSpPr>
        <p:spPr>
          <a:xfrm>
            <a:off x="3647552" y="5021345"/>
            <a:ext cx="4893548" cy="6052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t">
            <a:spAutoFit/>
          </a:bodyPr>
          <a:lstStyle/>
          <a:p>
            <a:pPr algn="ctr">
              <a:defRPr/>
            </a:pPr>
            <a:r>
              <a:rPr lang="en-US" b="1">
                <a:solidFill>
                  <a:srgbClr val="FFD52F"/>
                </a:solidFill>
                <a:latin typeface="US Army" panose="020B0506030202020204"/>
              </a:rPr>
              <a:t>Artificial Intelligence</a:t>
            </a:r>
            <a:endParaRPr lang="en-US">
              <a:solidFill>
                <a:srgbClr val="000000"/>
              </a:solidFill>
              <a:latin typeface="US Army" panose="020B0506030202020204"/>
              <a:ea typeface="Calibri" panose="020F0502020204030204"/>
              <a:cs typeface="Calibri" panose="020F0502020204030204"/>
            </a:endParaRPr>
          </a:p>
          <a:p>
            <a:pPr algn="ctr">
              <a:defRPr/>
            </a:pPr>
            <a:r>
              <a:rPr lang="en-US" b="1">
                <a:solidFill>
                  <a:srgbClr val="FFD52F"/>
                </a:solidFill>
                <a:latin typeface="US Army" panose="020B0506030202020204"/>
              </a:rPr>
              <a:t>Integration Center</a:t>
            </a:r>
          </a:p>
        </p:txBody>
      </p:sp>
      <p:sp>
        <p:nvSpPr>
          <p:cNvPr id="4" name="Title 3">
            <a:extLst>
              <a:ext uri="{FF2B5EF4-FFF2-40B4-BE49-F238E27FC236}">
                <a16:creationId xmlns:a16="http://schemas.microsoft.com/office/drawing/2014/main" id="{E3D8194E-8F21-0B87-6D84-0E216CF978AD}"/>
              </a:ext>
            </a:extLst>
          </p:cNvPr>
          <p:cNvSpPr>
            <a:spLocks noGrp="1"/>
          </p:cNvSpPr>
          <p:nvPr>
            <p:ph type="title"/>
          </p:nvPr>
        </p:nvSpPr>
        <p:spPr>
          <a:xfrm>
            <a:off x="2741259" y="3717890"/>
            <a:ext cx="6709482" cy="1034979"/>
          </a:xfrm>
        </p:spPr>
        <p:txBody>
          <a:bodyPr anchor="ctr">
            <a:normAutofit/>
          </a:bodyPr>
          <a:lstStyle/>
          <a:p>
            <a:r>
              <a:rPr lang="en-US" sz="3100" b="1" dirty="0">
                <a:latin typeface="US Army"/>
                <a:ea typeface="Calibri Light"/>
                <a:cs typeface="Calibri Light"/>
              </a:rPr>
              <a:t>Questions?</a:t>
            </a:r>
            <a:endParaRPr lang="en-US" sz="3100" b="1" dirty="0">
              <a:ea typeface="Calibri Light"/>
              <a:cs typeface="Calibri Light"/>
            </a:endParaRPr>
          </a:p>
        </p:txBody>
      </p:sp>
    </p:spTree>
    <p:extLst>
      <p:ext uri="{BB962C8B-B14F-4D97-AF65-F5344CB8AC3E}">
        <p14:creationId xmlns:p14="http://schemas.microsoft.com/office/powerpoint/2010/main" val="15342859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4A4D5C-BC8B-6F74-DC55-A525DED94A74}"/>
            </a:ext>
          </a:extLst>
        </p:cNvPr>
        <p:cNvGrpSpPr/>
        <p:nvPr/>
      </p:nvGrpSpPr>
      <p:grpSpPr>
        <a:xfrm>
          <a:off x="0" y="0"/>
          <a:ext cx="0" cy="0"/>
          <a:chOff x="0" y="0"/>
          <a:chExt cx="0" cy="0"/>
        </a:xfrm>
      </p:grpSpPr>
      <p:sp>
        <p:nvSpPr>
          <p:cNvPr id="6" name="Title 1">
            <a:extLst>
              <a:ext uri="{FF2B5EF4-FFF2-40B4-BE49-F238E27FC236}">
                <a16:creationId xmlns:a16="http://schemas.microsoft.com/office/drawing/2014/main" id="{CAC388D1-E73D-9D3A-7CE4-104EC5E1C9DC}"/>
              </a:ext>
            </a:extLst>
          </p:cNvPr>
          <p:cNvSpPr txBox="1">
            <a:spLocks/>
          </p:cNvSpPr>
          <p:nvPr/>
        </p:nvSpPr>
        <p:spPr>
          <a:xfrm>
            <a:off x="-1325136" y="0"/>
            <a:ext cx="10515600" cy="1325563"/>
          </a:xfrm>
          <a:prstGeom prst="rect">
            <a:avLst/>
          </a:prstGeom>
        </p:spPr>
        <p:txBody>
          <a:bodyPr anchor="ctr"/>
          <a:lst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a:lstStyle>
          <a:p>
            <a:pPr algn="ctr"/>
            <a:r>
              <a:rPr lang="en-US" dirty="0">
                <a:latin typeface="US Army" panose="020B0506030202020204"/>
              </a:rPr>
              <a:t>What is a “Cloud Resource”</a:t>
            </a:r>
          </a:p>
        </p:txBody>
      </p:sp>
      <p:sp>
        <p:nvSpPr>
          <p:cNvPr id="2" name="Title 1">
            <a:extLst>
              <a:ext uri="{FF2B5EF4-FFF2-40B4-BE49-F238E27FC236}">
                <a16:creationId xmlns:a16="http://schemas.microsoft.com/office/drawing/2014/main" id="{85322396-BB8E-5F97-FE6B-C601D6560340}"/>
              </a:ext>
            </a:extLst>
          </p:cNvPr>
          <p:cNvSpPr txBox="1">
            <a:spLocks/>
          </p:cNvSpPr>
          <p:nvPr/>
        </p:nvSpPr>
        <p:spPr>
          <a:xfrm>
            <a:off x="990600" y="1237673"/>
            <a:ext cx="10515600" cy="4701309"/>
          </a:xfrm>
          <a:prstGeom prst="rect">
            <a:avLst/>
          </a:prstGeom>
        </p:spPr>
        <p:txBody>
          <a:bodyPr anchor="ctr"/>
          <a:lst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a:lstStyle>
          <a:p>
            <a:pPr lvl="0">
              <a:spcBef>
                <a:spcPts val="1200"/>
              </a:spcBef>
            </a:pPr>
            <a:r>
              <a:rPr lang="en-US" sz="1400" b="1" dirty="0">
                <a:solidFill>
                  <a:schemeClr val="dk1"/>
                </a:solidFill>
              </a:rPr>
              <a:t>The Core Idea:</a:t>
            </a:r>
            <a:r>
              <a:rPr lang="en-US" sz="1400" dirty="0">
                <a:solidFill>
                  <a:schemeClr val="dk1"/>
                </a:solidFill>
              </a:rPr>
              <a:t> A cloud resource is a fundamental, on-demand IT asset—like computing power, storage, or networking—that you access over the internet.</a:t>
            </a:r>
          </a:p>
          <a:p>
            <a:pPr lvl="0">
              <a:spcBef>
                <a:spcPts val="1200"/>
              </a:spcBef>
            </a:pPr>
            <a:r>
              <a:rPr lang="en-US" sz="1400" b="1" dirty="0">
                <a:solidFill>
                  <a:schemeClr val="dk1"/>
                </a:solidFill>
              </a:rPr>
              <a:t>A Simple Analogy:</a:t>
            </a:r>
            <a:r>
              <a:rPr lang="en-US" sz="1400" dirty="0">
                <a:solidFill>
                  <a:schemeClr val="dk1"/>
                </a:solidFill>
              </a:rPr>
              <a:t> Think of it like a public utility. You don't build your own power plant; you simply connect to the grid and pay for the electricity you use. In the same way, you don't buy and manage your own physical servers; you connect to a cloud provider's network and use the resources you need, when you need them.</a:t>
            </a:r>
          </a:p>
          <a:p>
            <a:pPr lvl="0">
              <a:spcBef>
                <a:spcPts val="1200"/>
              </a:spcBef>
            </a:pPr>
            <a:r>
              <a:rPr lang="en-US" sz="1400" b="1" dirty="0">
                <a:solidFill>
                  <a:schemeClr val="dk1"/>
                </a:solidFill>
              </a:rPr>
              <a:t>Key Characteristics:</a:t>
            </a:r>
          </a:p>
          <a:p>
            <a:pPr marL="457200" lvl="0" indent="-304800">
              <a:spcBef>
                <a:spcPts val="1200"/>
              </a:spcBef>
              <a:buClr>
                <a:schemeClr val="dk1"/>
              </a:buClr>
              <a:buSzPts val="1200"/>
              <a:buChar char="●"/>
            </a:pPr>
            <a:r>
              <a:rPr lang="en-US" sz="1400" b="1" dirty="0">
                <a:solidFill>
                  <a:schemeClr val="dk1"/>
                </a:solidFill>
              </a:rPr>
              <a:t>On-Demand:</a:t>
            </a:r>
            <a:r>
              <a:rPr lang="en-US" sz="1400" dirty="0">
                <a:solidFill>
                  <a:schemeClr val="dk1"/>
                </a:solidFill>
              </a:rPr>
              <a:t> You can get these resources instantly, without human intervention.</a:t>
            </a:r>
          </a:p>
          <a:p>
            <a:pPr marL="457200" lvl="0" indent="-304800">
              <a:spcBef>
                <a:spcPts val="0"/>
              </a:spcBef>
              <a:buClr>
                <a:schemeClr val="dk1"/>
              </a:buClr>
              <a:buSzPts val="1200"/>
              <a:buChar char="●"/>
            </a:pPr>
            <a:r>
              <a:rPr lang="en-US" sz="1400" b="1" dirty="0">
                <a:solidFill>
                  <a:schemeClr val="dk1"/>
                </a:solidFill>
              </a:rPr>
              <a:t>Pay-as-you-go:</a:t>
            </a:r>
            <a:r>
              <a:rPr lang="en-US" sz="1400" dirty="0">
                <a:solidFill>
                  <a:schemeClr val="dk1"/>
                </a:solidFill>
              </a:rPr>
              <a:t> You only pay for what you use, turning a large upfront cost into a simple operating expense.</a:t>
            </a:r>
          </a:p>
          <a:p>
            <a:pPr marL="457200" lvl="0" indent="-304800">
              <a:spcBef>
                <a:spcPts val="0"/>
              </a:spcBef>
              <a:buClr>
                <a:schemeClr val="dk1"/>
              </a:buClr>
              <a:buSzPts val="1200"/>
              <a:buChar char="●"/>
            </a:pPr>
            <a:r>
              <a:rPr lang="en-US" sz="1400" b="1" dirty="0">
                <a:solidFill>
                  <a:schemeClr val="dk1"/>
                </a:solidFill>
              </a:rPr>
              <a:t>Elastic:</a:t>
            </a:r>
            <a:r>
              <a:rPr lang="en-US" sz="1400" dirty="0">
                <a:solidFill>
                  <a:schemeClr val="dk1"/>
                </a:solidFill>
              </a:rPr>
              <a:t> You can easily scale up or down to meet demand, paying for peak usage only when it's needed.</a:t>
            </a:r>
            <a:endParaRPr lang="en-US" sz="1400" b="1" dirty="0">
              <a:solidFill>
                <a:schemeClr val="dk1"/>
              </a:solidFill>
            </a:endParaRPr>
          </a:p>
        </p:txBody>
      </p:sp>
    </p:spTree>
    <p:extLst>
      <p:ext uri="{BB962C8B-B14F-4D97-AF65-F5344CB8AC3E}">
        <p14:creationId xmlns:p14="http://schemas.microsoft.com/office/powerpoint/2010/main" val="36116171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8E5C5B4-C2BE-E00C-991D-D8C80F254C63}"/>
              </a:ext>
            </a:extLst>
          </p:cNvPr>
          <p:cNvSpPr txBox="1">
            <a:spLocks/>
          </p:cNvSpPr>
          <p:nvPr/>
        </p:nvSpPr>
        <p:spPr>
          <a:xfrm>
            <a:off x="-856786" y="0"/>
            <a:ext cx="10515600" cy="1325563"/>
          </a:xfrm>
          <a:prstGeom prst="rect">
            <a:avLst/>
          </a:prstGeom>
        </p:spPr>
        <p:txBody>
          <a:bodyPr anchor="ctr"/>
          <a:lst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a:lstStyle>
          <a:p>
            <a:pPr algn="ctr"/>
            <a:r>
              <a:rPr lang="en-US" dirty="0">
                <a:latin typeface="US Army" panose="020B0506030202020204"/>
              </a:rPr>
              <a:t>The "Why": Driving Cloud Adoption</a:t>
            </a:r>
          </a:p>
        </p:txBody>
      </p:sp>
      <p:pic>
        <p:nvPicPr>
          <p:cNvPr id="7" name="Google Shape;517;p65">
            <a:extLst>
              <a:ext uri="{FF2B5EF4-FFF2-40B4-BE49-F238E27FC236}">
                <a16:creationId xmlns:a16="http://schemas.microsoft.com/office/drawing/2014/main" id="{6A804B6D-6923-FC15-1404-72F83A1E52BB}"/>
              </a:ext>
            </a:extLst>
          </p:cNvPr>
          <p:cNvPicPr preferRelativeResize="0"/>
          <p:nvPr/>
        </p:nvPicPr>
        <p:blipFill>
          <a:blip r:embed="rId3">
            <a:alphaModFix/>
          </a:blip>
          <a:stretch>
            <a:fillRect/>
          </a:stretch>
        </p:blipFill>
        <p:spPr>
          <a:xfrm>
            <a:off x="1758370" y="1325563"/>
            <a:ext cx="8675259" cy="4494883"/>
          </a:xfrm>
          <a:prstGeom prst="rect">
            <a:avLst/>
          </a:prstGeom>
          <a:noFill/>
          <a:ln>
            <a:noFill/>
          </a:ln>
        </p:spPr>
      </p:pic>
    </p:spTree>
    <p:extLst>
      <p:ext uri="{BB962C8B-B14F-4D97-AF65-F5344CB8AC3E}">
        <p14:creationId xmlns:p14="http://schemas.microsoft.com/office/powerpoint/2010/main" val="38676006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9FE6DA-C234-58DA-BD91-35D229B862F9}"/>
            </a:ext>
          </a:extLst>
        </p:cNvPr>
        <p:cNvGrpSpPr/>
        <p:nvPr/>
      </p:nvGrpSpPr>
      <p:grpSpPr>
        <a:xfrm>
          <a:off x="0" y="0"/>
          <a:ext cx="0" cy="0"/>
          <a:chOff x="0" y="0"/>
          <a:chExt cx="0" cy="0"/>
        </a:xfrm>
      </p:grpSpPr>
      <p:sp>
        <p:nvSpPr>
          <p:cNvPr id="6" name="Title 1">
            <a:extLst>
              <a:ext uri="{FF2B5EF4-FFF2-40B4-BE49-F238E27FC236}">
                <a16:creationId xmlns:a16="http://schemas.microsoft.com/office/drawing/2014/main" id="{6C08D0A1-62C7-1474-720B-ABBFF6F76D5C}"/>
              </a:ext>
            </a:extLst>
          </p:cNvPr>
          <p:cNvSpPr txBox="1">
            <a:spLocks/>
          </p:cNvSpPr>
          <p:nvPr/>
        </p:nvSpPr>
        <p:spPr>
          <a:xfrm>
            <a:off x="-2685585" y="0"/>
            <a:ext cx="10515600" cy="1325563"/>
          </a:xfrm>
          <a:prstGeom prst="rect">
            <a:avLst/>
          </a:prstGeom>
        </p:spPr>
        <p:txBody>
          <a:bodyPr anchor="ctr"/>
          <a:lst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a:lstStyle>
          <a:p>
            <a:pPr algn="ctr"/>
            <a:r>
              <a:rPr lang="en-US" dirty="0">
                <a:latin typeface="US Army" panose="020B0506030202020204"/>
              </a:rPr>
              <a:t>Three Pillars</a:t>
            </a:r>
          </a:p>
        </p:txBody>
      </p:sp>
      <p:sp>
        <p:nvSpPr>
          <p:cNvPr id="2" name="Google Shape;524;p66">
            <a:extLst>
              <a:ext uri="{FF2B5EF4-FFF2-40B4-BE49-F238E27FC236}">
                <a16:creationId xmlns:a16="http://schemas.microsoft.com/office/drawing/2014/main" id="{DE8654E9-D8C0-A246-7B3D-D6819354E167}"/>
              </a:ext>
            </a:extLst>
          </p:cNvPr>
          <p:cNvSpPr txBox="1">
            <a:spLocks/>
          </p:cNvSpPr>
          <p:nvPr/>
        </p:nvSpPr>
        <p:spPr>
          <a:xfrm>
            <a:off x="1984650" y="1720800"/>
            <a:ext cx="8222700" cy="3416400"/>
          </a:xfrm>
          <a:prstGeom prst="rect">
            <a:avLst/>
          </a:prstGeom>
        </p:spPr>
        <p:txBody>
          <a:bodyPr spcFirstLastPara="1" wrap="square" lIns="91425" tIns="91425" rIns="91425" bIns="91425"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Clr>
                <a:schemeClr val="dk1"/>
              </a:buClr>
              <a:buSzPts val="1100"/>
              <a:buFont typeface="Arial"/>
              <a:buNone/>
            </a:pPr>
            <a:endParaRPr lang="en-US" sz="1400" dirty="0">
              <a:solidFill>
                <a:schemeClr val="dk1"/>
              </a:solidFill>
            </a:endParaRPr>
          </a:p>
          <a:p>
            <a:pPr marL="0" indent="0">
              <a:spcBef>
                <a:spcPts val="1200"/>
              </a:spcBef>
              <a:buClr>
                <a:schemeClr val="dk1"/>
              </a:buClr>
              <a:buSzPts val="1100"/>
              <a:buFont typeface="Arial"/>
              <a:buNone/>
            </a:pPr>
            <a:r>
              <a:rPr lang="en-US" sz="1400" b="1" dirty="0">
                <a:solidFill>
                  <a:schemeClr val="dk1"/>
                </a:solidFill>
              </a:rPr>
              <a:t>The Pillars:</a:t>
            </a:r>
          </a:p>
          <a:p>
            <a:pPr marL="457200" indent="-304800">
              <a:spcBef>
                <a:spcPts val="1200"/>
              </a:spcBef>
              <a:buClr>
                <a:schemeClr val="dk1"/>
              </a:buClr>
              <a:buSzPts val="1200"/>
              <a:buFont typeface="Arial" panose="020B0604020202020204" pitchFamily="34" charset="0"/>
              <a:buAutoNum type="arabicPeriod"/>
            </a:pPr>
            <a:r>
              <a:rPr lang="en-US" sz="1400" b="1" dirty="0">
                <a:solidFill>
                  <a:schemeClr val="dk1"/>
                </a:solidFill>
              </a:rPr>
              <a:t>Compute:</a:t>
            </a:r>
            <a:r>
              <a:rPr lang="en-US" sz="1400" dirty="0">
                <a:solidFill>
                  <a:schemeClr val="dk1"/>
                </a:solidFill>
              </a:rPr>
              <a:t> The processing power and memory. It’s the "brain" of your cloud presence.</a:t>
            </a:r>
            <a:br>
              <a:rPr lang="en-US" sz="1400" dirty="0">
                <a:solidFill>
                  <a:schemeClr val="dk1"/>
                </a:solidFill>
              </a:rPr>
            </a:br>
            <a:endParaRPr lang="en-US" sz="1400" dirty="0">
              <a:solidFill>
                <a:schemeClr val="dk1"/>
              </a:solidFill>
            </a:endParaRPr>
          </a:p>
          <a:p>
            <a:pPr marL="457200" indent="-304800">
              <a:spcBef>
                <a:spcPts val="0"/>
              </a:spcBef>
              <a:buClr>
                <a:schemeClr val="dk1"/>
              </a:buClr>
              <a:buSzPts val="1200"/>
              <a:buFont typeface="Arial" panose="020B0604020202020204" pitchFamily="34" charset="0"/>
              <a:buAutoNum type="arabicPeriod"/>
            </a:pPr>
            <a:r>
              <a:rPr lang="en-US" sz="1400" b="1" dirty="0">
                <a:solidFill>
                  <a:schemeClr val="dk1"/>
                </a:solidFill>
              </a:rPr>
              <a:t>Storage:</a:t>
            </a:r>
            <a:r>
              <a:rPr lang="en-US" sz="1400" dirty="0">
                <a:solidFill>
                  <a:schemeClr val="dk1"/>
                </a:solidFill>
              </a:rPr>
              <a:t> The persistent space where you save your data and files. It's the "memory" of the cloud.</a:t>
            </a:r>
            <a:br>
              <a:rPr lang="en-US" sz="1400" dirty="0">
                <a:solidFill>
                  <a:schemeClr val="dk1"/>
                </a:solidFill>
              </a:rPr>
            </a:br>
            <a:endParaRPr lang="en-US" sz="1400" dirty="0">
              <a:solidFill>
                <a:schemeClr val="dk1"/>
              </a:solidFill>
            </a:endParaRPr>
          </a:p>
          <a:p>
            <a:pPr marL="457200" indent="-304800">
              <a:spcBef>
                <a:spcPts val="0"/>
              </a:spcBef>
              <a:buClr>
                <a:schemeClr val="dk1"/>
              </a:buClr>
              <a:buSzPts val="1200"/>
              <a:buFont typeface="Arial" panose="020B0604020202020204" pitchFamily="34" charset="0"/>
              <a:buAutoNum type="arabicPeriod"/>
            </a:pPr>
            <a:r>
              <a:rPr lang="en-US" sz="1400" b="1" dirty="0">
                <a:solidFill>
                  <a:schemeClr val="dk1"/>
                </a:solidFill>
              </a:rPr>
              <a:t>Networking:</a:t>
            </a:r>
            <a:r>
              <a:rPr lang="en-US" sz="1400" dirty="0">
                <a:solidFill>
                  <a:schemeClr val="dk1"/>
                </a:solidFill>
              </a:rPr>
              <a:t> The infrastructure that connects your resources, allowing them to communicate with each other and with the rest of the internet. It's the "nervous system."</a:t>
            </a:r>
          </a:p>
          <a:p>
            <a:pPr marL="0" indent="0">
              <a:spcBef>
                <a:spcPts val="1200"/>
              </a:spcBef>
              <a:spcAft>
                <a:spcPts val="1200"/>
              </a:spcAft>
              <a:buFont typeface="Arial" panose="020B0604020202020204" pitchFamily="34" charset="0"/>
              <a:buNone/>
            </a:pPr>
            <a:endParaRPr lang="en-US" sz="1400" b="1" dirty="0">
              <a:solidFill>
                <a:schemeClr val="dk1"/>
              </a:solidFill>
            </a:endParaRPr>
          </a:p>
        </p:txBody>
      </p:sp>
    </p:spTree>
    <p:extLst>
      <p:ext uri="{BB962C8B-B14F-4D97-AF65-F5344CB8AC3E}">
        <p14:creationId xmlns:p14="http://schemas.microsoft.com/office/powerpoint/2010/main" val="32431343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F1F39F-74F7-6E9F-965D-3ED555B53750}"/>
            </a:ext>
          </a:extLst>
        </p:cNvPr>
        <p:cNvGrpSpPr/>
        <p:nvPr/>
      </p:nvGrpSpPr>
      <p:grpSpPr>
        <a:xfrm>
          <a:off x="0" y="0"/>
          <a:ext cx="0" cy="0"/>
          <a:chOff x="0" y="0"/>
          <a:chExt cx="0" cy="0"/>
        </a:xfrm>
      </p:grpSpPr>
      <p:sp>
        <p:nvSpPr>
          <p:cNvPr id="6" name="Title 1">
            <a:extLst>
              <a:ext uri="{FF2B5EF4-FFF2-40B4-BE49-F238E27FC236}">
                <a16:creationId xmlns:a16="http://schemas.microsoft.com/office/drawing/2014/main" id="{19F6C55C-9770-570E-7A48-A2C91A1C1180}"/>
              </a:ext>
            </a:extLst>
          </p:cNvPr>
          <p:cNvSpPr txBox="1">
            <a:spLocks/>
          </p:cNvSpPr>
          <p:nvPr/>
        </p:nvSpPr>
        <p:spPr>
          <a:xfrm>
            <a:off x="-572197" y="0"/>
            <a:ext cx="10515600" cy="1325563"/>
          </a:xfrm>
          <a:prstGeom prst="rect">
            <a:avLst/>
          </a:prstGeom>
        </p:spPr>
        <p:txBody>
          <a:bodyPr anchor="ctr"/>
          <a:lst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a:lstStyle>
          <a:p>
            <a:pPr algn="ctr"/>
            <a:r>
              <a:rPr lang="en-US" dirty="0">
                <a:latin typeface="US Army" panose="020B0506030202020204"/>
              </a:rPr>
              <a:t>Compute: The Engine of the Cloud</a:t>
            </a:r>
          </a:p>
        </p:txBody>
      </p:sp>
      <p:pic>
        <p:nvPicPr>
          <p:cNvPr id="2" name="Google Shape;531;p67">
            <a:extLst>
              <a:ext uri="{FF2B5EF4-FFF2-40B4-BE49-F238E27FC236}">
                <a16:creationId xmlns:a16="http://schemas.microsoft.com/office/drawing/2014/main" id="{C064B46C-8A48-CE6F-7966-4A3C1EFB12D7}"/>
              </a:ext>
            </a:extLst>
          </p:cNvPr>
          <p:cNvPicPr preferRelativeResize="0"/>
          <p:nvPr/>
        </p:nvPicPr>
        <p:blipFill>
          <a:blip r:embed="rId3">
            <a:alphaModFix/>
          </a:blip>
          <a:stretch>
            <a:fillRect/>
          </a:stretch>
        </p:blipFill>
        <p:spPr>
          <a:xfrm>
            <a:off x="2310575" y="2758500"/>
            <a:ext cx="7528750" cy="3566100"/>
          </a:xfrm>
          <a:prstGeom prst="rect">
            <a:avLst/>
          </a:prstGeom>
          <a:noFill/>
          <a:ln>
            <a:noFill/>
          </a:ln>
        </p:spPr>
      </p:pic>
      <p:sp>
        <p:nvSpPr>
          <p:cNvPr id="4" name="TextBox 3">
            <a:extLst>
              <a:ext uri="{FF2B5EF4-FFF2-40B4-BE49-F238E27FC236}">
                <a16:creationId xmlns:a16="http://schemas.microsoft.com/office/drawing/2014/main" id="{3416039C-C5E8-B691-4048-EA77E4BF7020}"/>
              </a:ext>
            </a:extLst>
          </p:cNvPr>
          <p:cNvSpPr txBox="1"/>
          <p:nvPr/>
        </p:nvSpPr>
        <p:spPr>
          <a:xfrm>
            <a:off x="3048000" y="1488546"/>
            <a:ext cx="6096000" cy="1106970"/>
          </a:xfrm>
          <a:prstGeom prst="rect">
            <a:avLst/>
          </a:prstGeom>
          <a:noFill/>
        </p:spPr>
        <p:txBody>
          <a:bodyPr wrap="square">
            <a:spAutoFit/>
          </a:bodyPr>
          <a:lstStyle/>
          <a:p>
            <a:pPr marL="0" lvl="0" indent="0" algn="l" rtl="0">
              <a:lnSpc>
                <a:spcPct val="105000"/>
              </a:lnSpc>
              <a:spcBef>
                <a:spcPts val="1200"/>
              </a:spcBef>
              <a:spcAft>
                <a:spcPts val="0"/>
              </a:spcAft>
              <a:buSzPts val="688"/>
              <a:buNone/>
            </a:pPr>
            <a:r>
              <a:rPr lang="en-US" sz="1800" b="1" dirty="0">
                <a:solidFill>
                  <a:schemeClr val="dk1"/>
                </a:solidFill>
              </a:rPr>
              <a:t>What it is:</a:t>
            </a:r>
            <a:r>
              <a:rPr lang="en-US" sz="1800" dirty="0">
                <a:solidFill>
                  <a:schemeClr val="dk1"/>
                </a:solidFill>
              </a:rPr>
              <a:t> </a:t>
            </a:r>
          </a:p>
          <a:p>
            <a:pPr marL="0" lvl="0" indent="0" algn="l" rtl="0">
              <a:lnSpc>
                <a:spcPct val="105000"/>
              </a:lnSpc>
              <a:spcBef>
                <a:spcPts val="1200"/>
              </a:spcBef>
              <a:spcAft>
                <a:spcPts val="0"/>
              </a:spcAft>
              <a:buClr>
                <a:schemeClr val="dk1"/>
              </a:buClr>
              <a:buSzPts val="688"/>
              <a:buFont typeface="Arial"/>
              <a:buNone/>
            </a:pPr>
            <a:r>
              <a:rPr lang="en-US" sz="1800" dirty="0">
                <a:solidFill>
                  <a:schemeClr val="dk1"/>
                </a:solidFill>
              </a:rPr>
              <a:t>Provides the CPU and RAM necessary to run your applications, services, and workloads.</a:t>
            </a:r>
          </a:p>
        </p:txBody>
      </p:sp>
    </p:spTree>
    <p:extLst>
      <p:ext uri="{BB962C8B-B14F-4D97-AF65-F5344CB8AC3E}">
        <p14:creationId xmlns:p14="http://schemas.microsoft.com/office/powerpoint/2010/main" val="27419156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4F3EC5-65E1-340A-AC35-5997D059BB39}"/>
            </a:ext>
          </a:extLst>
        </p:cNvPr>
        <p:cNvGrpSpPr/>
        <p:nvPr/>
      </p:nvGrpSpPr>
      <p:grpSpPr>
        <a:xfrm>
          <a:off x="0" y="0"/>
          <a:ext cx="0" cy="0"/>
          <a:chOff x="0" y="0"/>
          <a:chExt cx="0" cy="0"/>
        </a:xfrm>
      </p:grpSpPr>
      <p:sp>
        <p:nvSpPr>
          <p:cNvPr id="6" name="Title 1">
            <a:extLst>
              <a:ext uri="{FF2B5EF4-FFF2-40B4-BE49-F238E27FC236}">
                <a16:creationId xmlns:a16="http://schemas.microsoft.com/office/drawing/2014/main" id="{9C654BA0-4BF4-37D4-9469-C2D6D562245F}"/>
              </a:ext>
            </a:extLst>
          </p:cNvPr>
          <p:cNvSpPr txBox="1">
            <a:spLocks/>
          </p:cNvSpPr>
          <p:nvPr/>
        </p:nvSpPr>
        <p:spPr>
          <a:xfrm>
            <a:off x="-1414346" y="0"/>
            <a:ext cx="10515600" cy="1325563"/>
          </a:xfrm>
          <a:prstGeom prst="rect">
            <a:avLst/>
          </a:prstGeom>
        </p:spPr>
        <p:txBody>
          <a:bodyPr anchor="ctr"/>
          <a:lst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a:lstStyle>
          <a:p>
            <a:pPr algn="ctr"/>
            <a:r>
              <a:rPr lang="en-US" dirty="0">
                <a:latin typeface="US Army" panose="020B0506030202020204"/>
              </a:rPr>
              <a:t>Storage: The Data Repository</a:t>
            </a:r>
          </a:p>
        </p:txBody>
      </p:sp>
      <p:sp>
        <p:nvSpPr>
          <p:cNvPr id="2" name="Google Shape;537;p68">
            <a:extLst>
              <a:ext uri="{FF2B5EF4-FFF2-40B4-BE49-F238E27FC236}">
                <a16:creationId xmlns:a16="http://schemas.microsoft.com/office/drawing/2014/main" id="{51856635-11D3-FF5A-49FD-A18D504FB240}"/>
              </a:ext>
            </a:extLst>
          </p:cNvPr>
          <p:cNvSpPr txBox="1">
            <a:spLocks/>
          </p:cNvSpPr>
          <p:nvPr/>
        </p:nvSpPr>
        <p:spPr>
          <a:xfrm>
            <a:off x="1835700" y="1990675"/>
            <a:ext cx="8520600" cy="3416400"/>
          </a:xfrm>
          <a:prstGeom prst="rect">
            <a:avLst/>
          </a:prstGeom>
        </p:spPr>
        <p:txBody>
          <a:bodyPr spcFirstLastPara="1" wrap="square" lIns="91425" tIns="91425" rIns="91425" bIns="91425" anchor="t"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Clr>
                <a:schemeClr val="dk1"/>
              </a:buClr>
              <a:buSzPts val="1100"/>
              <a:buFont typeface="Arial"/>
              <a:buNone/>
            </a:pPr>
            <a:endParaRPr lang="en-US" sz="1400" dirty="0">
              <a:solidFill>
                <a:schemeClr val="dk1"/>
              </a:solidFill>
            </a:endParaRPr>
          </a:p>
          <a:p>
            <a:pPr marL="0" indent="0">
              <a:spcBef>
                <a:spcPts val="1200"/>
              </a:spcBef>
              <a:buFont typeface="Arial" panose="020B0604020202020204" pitchFamily="34" charset="0"/>
              <a:buNone/>
            </a:pPr>
            <a:r>
              <a:rPr lang="en-US" sz="1400" b="1" dirty="0">
                <a:solidFill>
                  <a:schemeClr val="dk1"/>
                </a:solidFill>
              </a:rPr>
              <a:t>What it is:</a:t>
            </a:r>
            <a:r>
              <a:rPr lang="en-US" sz="1400" dirty="0">
                <a:solidFill>
                  <a:schemeClr val="dk1"/>
                </a:solidFill>
              </a:rPr>
              <a:t> </a:t>
            </a:r>
          </a:p>
          <a:p>
            <a:pPr marL="0" indent="0">
              <a:spcBef>
                <a:spcPts val="1200"/>
              </a:spcBef>
              <a:buClr>
                <a:schemeClr val="dk1"/>
              </a:buClr>
              <a:buSzPts val="1100"/>
              <a:buFont typeface="Arial"/>
              <a:buNone/>
            </a:pPr>
            <a:r>
              <a:rPr lang="en-US" sz="1400" dirty="0">
                <a:solidFill>
                  <a:schemeClr val="dk1"/>
                </a:solidFill>
              </a:rPr>
              <a:t>Provides various ways to persistently store and retrieve your digital information.</a:t>
            </a:r>
          </a:p>
          <a:p>
            <a:pPr marL="0" indent="0">
              <a:spcBef>
                <a:spcPts val="1200"/>
              </a:spcBef>
              <a:buClr>
                <a:schemeClr val="dk1"/>
              </a:buClr>
              <a:buSzPts val="1100"/>
              <a:buFont typeface="Arial"/>
              <a:buNone/>
            </a:pPr>
            <a:r>
              <a:rPr lang="en-US" sz="1400" b="1" dirty="0">
                <a:solidFill>
                  <a:schemeClr val="dk1"/>
                </a:solidFill>
              </a:rPr>
              <a:t>Common Resources:</a:t>
            </a:r>
          </a:p>
          <a:p>
            <a:pPr marL="457200" indent="-304800">
              <a:spcBef>
                <a:spcPts val="1200"/>
              </a:spcBef>
              <a:buClr>
                <a:schemeClr val="dk1"/>
              </a:buClr>
              <a:buSzPts val="1200"/>
              <a:buFont typeface="Arial" panose="020B0604020202020204" pitchFamily="34" charset="0"/>
              <a:buChar char="●"/>
            </a:pPr>
            <a:r>
              <a:rPr lang="en-US" sz="1400" b="1" dirty="0">
                <a:solidFill>
                  <a:schemeClr val="dk1"/>
                </a:solidFill>
              </a:rPr>
              <a:t>Object Storage:</a:t>
            </a:r>
            <a:r>
              <a:rPr lang="en-US" sz="1400" dirty="0">
                <a:solidFill>
                  <a:schemeClr val="dk1"/>
                </a:solidFill>
              </a:rPr>
              <a:t> A highly scalable, durable, and cost-effective way to store any type of unstructured data (files, images, videos, backups). Data is organized as objects with unique identifiers, not in a traditional folder structure.</a:t>
            </a:r>
          </a:p>
          <a:p>
            <a:pPr marL="457200" indent="-304800">
              <a:spcBef>
                <a:spcPts val="0"/>
              </a:spcBef>
              <a:buClr>
                <a:schemeClr val="dk1"/>
              </a:buClr>
              <a:buSzPts val="1200"/>
              <a:buFont typeface="Arial" panose="020B0604020202020204" pitchFamily="34" charset="0"/>
              <a:buChar char="●"/>
            </a:pPr>
            <a:r>
              <a:rPr lang="en-US" sz="1400" b="1" dirty="0">
                <a:solidFill>
                  <a:schemeClr val="dk1"/>
                </a:solidFill>
              </a:rPr>
              <a:t>Managed Databases:</a:t>
            </a:r>
            <a:r>
              <a:rPr lang="en-US" sz="1400" dirty="0">
                <a:solidFill>
                  <a:schemeClr val="dk1"/>
                </a:solidFill>
              </a:rPr>
              <a:t> A fully managed service for structured data. The provider handles the maintenance, backups, and scaling, so you can focus on building your application. Used for applications that require structured data, like e-commerce or user profiles.</a:t>
            </a:r>
          </a:p>
          <a:p>
            <a:pPr marL="0" indent="0">
              <a:spcBef>
                <a:spcPts val="1200"/>
              </a:spcBef>
              <a:spcAft>
                <a:spcPts val="1200"/>
              </a:spcAft>
              <a:buFont typeface="Arial" panose="020B0604020202020204" pitchFamily="34" charset="0"/>
              <a:buNone/>
            </a:pPr>
            <a:endParaRPr lang="en-US" sz="1400" dirty="0">
              <a:solidFill>
                <a:srgbClr val="374151"/>
              </a:solidFill>
              <a:highlight>
                <a:srgbClr val="FFFFFF"/>
              </a:highlight>
            </a:endParaRPr>
          </a:p>
        </p:txBody>
      </p:sp>
    </p:spTree>
    <p:extLst>
      <p:ext uri="{BB962C8B-B14F-4D97-AF65-F5344CB8AC3E}">
        <p14:creationId xmlns:p14="http://schemas.microsoft.com/office/powerpoint/2010/main" val="18603633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E8BBA3-21E1-D099-896E-A20D7755DB84}"/>
            </a:ext>
          </a:extLst>
        </p:cNvPr>
        <p:cNvGrpSpPr/>
        <p:nvPr/>
      </p:nvGrpSpPr>
      <p:grpSpPr>
        <a:xfrm>
          <a:off x="0" y="0"/>
          <a:ext cx="0" cy="0"/>
          <a:chOff x="0" y="0"/>
          <a:chExt cx="0" cy="0"/>
        </a:xfrm>
      </p:grpSpPr>
      <p:sp>
        <p:nvSpPr>
          <p:cNvPr id="6" name="Title 1">
            <a:extLst>
              <a:ext uri="{FF2B5EF4-FFF2-40B4-BE49-F238E27FC236}">
                <a16:creationId xmlns:a16="http://schemas.microsoft.com/office/drawing/2014/main" id="{F34C4CA0-4BB2-98FB-A353-49FD7608F503}"/>
              </a:ext>
            </a:extLst>
          </p:cNvPr>
          <p:cNvSpPr txBox="1">
            <a:spLocks/>
          </p:cNvSpPr>
          <p:nvPr/>
        </p:nvSpPr>
        <p:spPr>
          <a:xfrm>
            <a:off x="-633761" y="0"/>
            <a:ext cx="10515600" cy="1325563"/>
          </a:xfrm>
          <a:prstGeom prst="rect">
            <a:avLst/>
          </a:prstGeom>
        </p:spPr>
        <p:txBody>
          <a:bodyPr anchor="ctr"/>
          <a:lst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a:lstStyle>
          <a:p>
            <a:pPr algn="ctr"/>
            <a:r>
              <a:rPr lang="en-US" dirty="0">
                <a:latin typeface="US Army" panose="020B0506030202020204"/>
              </a:rPr>
              <a:t>Networking: The Connectivity Fabric</a:t>
            </a:r>
          </a:p>
        </p:txBody>
      </p:sp>
      <p:sp>
        <p:nvSpPr>
          <p:cNvPr id="2" name="Google Shape;543;p69">
            <a:extLst>
              <a:ext uri="{FF2B5EF4-FFF2-40B4-BE49-F238E27FC236}">
                <a16:creationId xmlns:a16="http://schemas.microsoft.com/office/drawing/2014/main" id="{62B6E94C-C58A-5665-3A89-54D47AA9736E}"/>
              </a:ext>
            </a:extLst>
          </p:cNvPr>
          <p:cNvSpPr txBox="1">
            <a:spLocks/>
          </p:cNvSpPr>
          <p:nvPr/>
        </p:nvSpPr>
        <p:spPr>
          <a:xfrm>
            <a:off x="1835700" y="2010075"/>
            <a:ext cx="8520600" cy="3578700"/>
          </a:xfrm>
          <a:prstGeom prst="rect">
            <a:avLst/>
          </a:prstGeom>
          <a:solidFill>
            <a:schemeClr val="lt1"/>
          </a:solidFill>
        </p:spPr>
        <p:txBody>
          <a:bodyPr spcFirstLastPara="1" wrap="square" lIns="91425" tIns="91425" rIns="91425" bIns="91425"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95000"/>
              </a:lnSpc>
              <a:spcBef>
                <a:spcPts val="0"/>
              </a:spcBef>
              <a:buClr>
                <a:schemeClr val="dk1"/>
              </a:buClr>
              <a:buSzPts val="1100"/>
              <a:buFont typeface="Arial"/>
              <a:buNone/>
            </a:pPr>
            <a:endParaRPr lang="en-US" sz="1400" dirty="0">
              <a:solidFill>
                <a:schemeClr val="dk1"/>
              </a:solidFill>
            </a:endParaRPr>
          </a:p>
          <a:p>
            <a:pPr marL="0" indent="0">
              <a:lnSpc>
                <a:spcPct val="95000"/>
              </a:lnSpc>
              <a:spcBef>
                <a:spcPts val="1200"/>
              </a:spcBef>
              <a:buSzPts val="1100"/>
              <a:buFont typeface="Arial" panose="020B0604020202020204" pitchFamily="34" charset="0"/>
              <a:buNone/>
            </a:pPr>
            <a:r>
              <a:rPr lang="en-US" sz="1400" b="1" dirty="0">
                <a:solidFill>
                  <a:schemeClr val="dk1"/>
                </a:solidFill>
              </a:rPr>
              <a:t>What it is:</a:t>
            </a:r>
            <a:r>
              <a:rPr lang="en-US" sz="1400" dirty="0">
                <a:solidFill>
                  <a:schemeClr val="dk1"/>
                </a:solidFill>
              </a:rPr>
              <a:t> </a:t>
            </a:r>
          </a:p>
          <a:p>
            <a:pPr marL="0" indent="0">
              <a:lnSpc>
                <a:spcPct val="95000"/>
              </a:lnSpc>
              <a:spcBef>
                <a:spcPts val="1200"/>
              </a:spcBef>
              <a:buSzPts val="1100"/>
              <a:buFont typeface="Arial" panose="020B0604020202020204" pitchFamily="34" charset="0"/>
              <a:buNone/>
            </a:pPr>
            <a:r>
              <a:rPr lang="en-US" sz="1400" dirty="0">
                <a:solidFill>
                  <a:schemeClr val="dk1"/>
                </a:solidFill>
              </a:rPr>
              <a:t>The virtual network infrastructure that connects your cloud resources and manages traffic to and from the internet.</a:t>
            </a:r>
          </a:p>
          <a:p>
            <a:pPr marL="0" indent="0">
              <a:lnSpc>
                <a:spcPct val="95000"/>
              </a:lnSpc>
              <a:spcBef>
                <a:spcPts val="1200"/>
              </a:spcBef>
              <a:buClr>
                <a:schemeClr val="dk1"/>
              </a:buClr>
              <a:buSzPts val="1100"/>
              <a:buFont typeface="Arial"/>
              <a:buNone/>
            </a:pPr>
            <a:r>
              <a:rPr lang="en-US" sz="1400" b="1" dirty="0">
                <a:solidFill>
                  <a:schemeClr val="dk1"/>
                </a:solidFill>
              </a:rPr>
              <a:t>Common Resources:</a:t>
            </a:r>
          </a:p>
          <a:p>
            <a:pPr marL="457200" indent="-304800">
              <a:spcBef>
                <a:spcPts val="1200"/>
              </a:spcBef>
              <a:buClr>
                <a:schemeClr val="dk1"/>
              </a:buClr>
              <a:buSzPts val="1200"/>
              <a:buFont typeface="Arial" panose="020B0604020202020204" pitchFamily="34" charset="0"/>
              <a:buChar char="●"/>
            </a:pPr>
            <a:r>
              <a:rPr lang="en-US" sz="1400" b="1" dirty="0">
                <a:solidFill>
                  <a:schemeClr val="dk1"/>
                </a:solidFill>
              </a:rPr>
              <a:t>Virtual Private Cloud (VPC):</a:t>
            </a:r>
            <a:r>
              <a:rPr lang="en-US" sz="1400" dirty="0">
                <a:solidFill>
                  <a:schemeClr val="dk1"/>
                </a:solidFill>
              </a:rPr>
              <a:t> A logically isolated, private network segment within the cloud where you can launch your resources. It gives you control over your IP address ranges and network security.</a:t>
            </a:r>
          </a:p>
          <a:p>
            <a:pPr marL="457200" indent="-304800">
              <a:spcBef>
                <a:spcPts val="0"/>
              </a:spcBef>
              <a:buClr>
                <a:schemeClr val="dk1"/>
              </a:buClr>
              <a:buSzPts val="1200"/>
              <a:buFont typeface="Arial" panose="020B0604020202020204" pitchFamily="34" charset="0"/>
              <a:buChar char="●"/>
            </a:pPr>
            <a:r>
              <a:rPr lang="en-US" sz="1400" b="1" dirty="0">
                <a:solidFill>
                  <a:schemeClr val="dk1"/>
                </a:solidFill>
              </a:rPr>
              <a:t>Content Delivery Network (CDN):</a:t>
            </a:r>
            <a:r>
              <a:rPr lang="en-US" sz="1400" dirty="0">
                <a:solidFill>
                  <a:schemeClr val="dk1"/>
                </a:solidFill>
              </a:rPr>
              <a:t> A globally distributed network of servers that caches your website content (e.g., images, videos) closer to your users. This speeds up delivery and reduces latency.</a:t>
            </a:r>
          </a:p>
          <a:p>
            <a:pPr marL="0" indent="0" algn="ctr">
              <a:lnSpc>
                <a:spcPct val="95000"/>
              </a:lnSpc>
              <a:spcBef>
                <a:spcPts val="1200"/>
              </a:spcBef>
              <a:spcAft>
                <a:spcPts val="1200"/>
              </a:spcAft>
              <a:buSzPts val="1018"/>
              <a:buFont typeface="Arial" panose="020B0604020202020204" pitchFamily="34" charset="0"/>
              <a:buNone/>
            </a:pPr>
            <a:endParaRPr lang="en-US" sz="1400" dirty="0">
              <a:solidFill>
                <a:srgbClr val="374151"/>
              </a:solidFill>
              <a:highlight>
                <a:schemeClr val="lt1"/>
              </a:highlight>
            </a:endParaRPr>
          </a:p>
        </p:txBody>
      </p:sp>
    </p:spTree>
    <p:extLst>
      <p:ext uri="{BB962C8B-B14F-4D97-AF65-F5344CB8AC3E}">
        <p14:creationId xmlns:p14="http://schemas.microsoft.com/office/powerpoint/2010/main" val="16087651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6AE54F-93CC-9F6E-2487-5BD60830C143}"/>
            </a:ext>
          </a:extLst>
        </p:cNvPr>
        <p:cNvGrpSpPr/>
        <p:nvPr/>
      </p:nvGrpSpPr>
      <p:grpSpPr>
        <a:xfrm>
          <a:off x="0" y="0"/>
          <a:ext cx="0" cy="0"/>
          <a:chOff x="0" y="0"/>
          <a:chExt cx="0" cy="0"/>
        </a:xfrm>
      </p:grpSpPr>
      <p:sp>
        <p:nvSpPr>
          <p:cNvPr id="6" name="Title 1">
            <a:extLst>
              <a:ext uri="{FF2B5EF4-FFF2-40B4-BE49-F238E27FC236}">
                <a16:creationId xmlns:a16="http://schemas.microsoft.com/office/drawing/2014/main" id="{34F0B523-EAFD-F036-D5F2-9BC1F121ED40}"/>
              </a:ext>
            </a:extLst>
          </p:cNvPr>
          <p:cNvSpPr txBox="1">
            <a:spLocks/>
          </p:cNvSpPr>
          <p:nvPr/>
        </p:nvSpPr>
        <p:spPr>
          <a:xfrm>
            <a:off x="-1124414" y="0"/>
            <a:ext cx="10515600" cy="1325563"/>
          </a:xfrm>
          <a:prstGeom prst="rect">
            <a:avLst/>
          </a:prstGeom>
        </p:spPr>
        <p:txBody>
          <a:bodyPr anchor="ctr"/>
          <a:lst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a:lstStyle>
          <a:p>
            <a:pPr algn="ctr"/>
            <a:r>
              <a:rPr lang="en-US" dirty="0">
                <a:latin typeface="US Army" panose="020B0506030202020204"/>
              </a:rPr>
              <a:t>The Shared Responsibility Model</a:t>
            </a:r>
          </a:p>
        </p:txBody>
      </p:sp>
      <p:sp>
        <p:nvSpPr>
          <p:cNvPr id="2" name="Google Shape;549;p70">
            <a:extLst>
              <a:ext uri="{FF2B5EF4-FFF2-40B4-BE49-F238E27FC236}">
                <a16:creationId xmlns:a16="http://schemas.microsoft.com/office/drawing/2014/main" id="{6899F2A4-C98F-3664-81DF-C9B8D63D6937}"/>
              </a:ext>
            </a:extLst>
          </p:cNvPr>
          <p:cNvSpPr txBox="1">
            <a:spLocks/>
          </p:cNvSpPr>
          <p:nvPr/>
        </p:nvSpPr>
        <p:spPr>
          <a:xfrm>
            <a:off x="1835700" y="2162125"/>
            <a:ext cx="8520600" cy="3416400"/>
          </a:xfrm>
          <a:prstGeom prst="rect">
            <a:avLst/>
          </a:prstGeom>
        </p:spPr>
        <p:txBody>
          <a:bodyPr spcFirstLastPara="1" wrap="square" lIns="91425" tIns="91425" rIns="91425" bIns="91425" anchor="t"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1400" b="1" dirty="0">
                <a:solidFill>
                  <a:schemeClr val="dk1"/>
                </a:solidFill>
              </a:rPr>
              <a:t>The Model:</a:t>
            </a:r>
          </a:p>
          <a:p>
            <a:pPr marL="457200" indent="-304800">
              <a:spcBef>
                <a:spcPts val="1200"/>
              </a:spcBef>
              <a:buClr>
                <a:schemeClr val="dk1"/>
              </a:buClr>
              <a:buSzPts val="1200"/>
              <a:buFont typeface="Arial" panose="020B0604020202020204" pitchFamily="34" charset="0"/>
              <a:buChar char="●"/>
            </a:pPr>
            <a:r>
              <a:rPr lang="en-US" sz="1400" b="1" dirty="0">
                <a:solidFill>
                  <a:schemeClr val="dk1"/>
                </a:solidFill>
              </a:rPr>
              <a:t>Cloud Provider's Responsibility:</a:t>
            </a:r>
            <a:r>
              <a:rPr lang="en-US" sz="1400" dirty="0">
                <a:solidFill>
                  <a:schemeClr val="dk1"/>
                </a:solidFill>
              </a:rPr>
              <a:t> </a:t>
            </a:r>
            <a:br>
              <a:rPr lang="en-US" sz="1400" dirty="0">
                <a:solidFill>
                  <a:schemeClr val="dk1"/>
                </a:solidFill>
              </a:rPr>
            </a:br>
            <a:endParaRPr lang="en-US" sz="1400" dirty="0">
              <a:solidFill>
                <a:schemeClr val="dk1"/>
              </a:solidFill>
            </a:endParaRPr>
          </a:p>
          <a:p>
            <a:pPr marL="914400" indent="-304800">
              <a:spcBef>
                <a:spcPts val="0"/>
              </a:spcBef>
              <a:buClr>
                <a:schemeClr val="dk1"/>
              </a:buClr>
              <a:buSzPts val="1200"/>
              <a:buFont typeface="Arial" panose="020B0604020202020204" pitchFamily="34" charset="0"/>
              <a:buChar char="-"/>
            </a:pPr>
            <a:r>
              <a:rPr lang="en-US" sz="1400" dirty="0">
                <a:solidFill>
                  <a:schemeClr val="dk1"/>
                </a:solidFill>
              </a:rPr>
              <a:t>The provider is responsible for security </a:t>
            </a:r>
            <a:r>
              <a:rPr lang="en-US" sz="1400" b="1" dirty="0">
                <a:solidFill>
                  <a:schemeClr val="dk1"/>
                </a:solidFill>
              </a:rPr>
              <a:t>of</a:t>
            </a:r>
            <a:r>
              <a:rPr lang="en-US" sz="1400" dirty="0">
                <a:solidFill>
                  <a:schemeClr val="dk1"/>
                </a:solidFill>
              </a:rPr>
              <a:t> the cloud (the physical data centers, the hardware, and the underlying services).</a:t>
            </a:r>
          </a:p>
          <a:p>
            <a:pPr marL="0" indent="0">
              <a:spcBef>
                <a:spcPts val="1200"/>
              </a:spcBef>
              <a:buFont typeface="Arial" panose="020B0604020202020204" pitchFamily="34" charset="0"/>
              <a:buNone/>
            </a:pPr>
            <a:endParaRPr lang="en-US" sz="1400" dirty="0">
              <a:solidFill>
                <a:schemeClr val="dk1"/>
              </a:solidFill>
            </a:endParaRPr>
          </a:p>
          <a:p>
            <a:pPr marL="457200" indent="-304800">
              <a:spcBef>
                <a:spcPts val="1200"/>
              </a:spcBef>
              <a:buClr>
                <a:schemeClr val="dk1"/>
              </a:buClr>
              <a:buSzPts val="1200"/>
              <a:buFont typeface="Arial" panose="020B0604020202020204" pitchFamily="34" charset="0"/>
              <a:buChar char="●"/>
            </a:pPr>
            <a:r>
              <a:rPr lang="en-US" sz="1400" b="1" dirty="0">
                <a:solidFill>
                  <a:schemeClr val="dk1"/>
                </a:solidFill>
              </a:rPr>
              <a:t>Your Responsibility:</a:t>
            </a:r>
            <a:r>
              <a:rPr lang="en-US" sz="1400" dirty="0">
                <a:solidFill>
                  <a:schemeClr val="dk1"/>
                </a:solidFill>
              </a:rPr>
              <a:t> </a:t>
            </a:r>
            <a:br>
              <a:rPr lang="en-US" sz="1400" dirty="0">
                <a:solidFill>
                  <a:schemeClr val="dk1"/>
                </a:solidFill>
              </a:rPr>
            </a:br>
            <a:endParaRPr lang="en-US" sz="1400" dirty="0">
              <a:solidFill>
                <a:schemeClr val="dk1"/>
              </a:solidFill>
            </a:endParaRPr>
          </a:p>
          <a:p>
            <a:pPr marL="914400" indent="-304800">
              <a:spcBef>
                <a:spcPts val="0"/>
              </a:spcBef>
              <a:buClr>
                <a:schemeClr val="dk1"/>
              </a:buClr>
              <a:buSzPts val="1200"/>
              <a:buFont typeface="Arial" panose="020B0604020202020204" pitchFamily="34" charset="0"/>
              <a:buChar char="-"/>
            </a:pPr>
            <a:r>
              <a:rPr lang="en-US" sz="1400" dirty="0">
                <a:solidFill>
                  <a:schemeClr val="dk1"/>
                </a:solidFill>
              </a:rPr>
              <a:t>You are responsible for security </a:t>
            </a:r>
            <a:r>
              <a:rPr lang="en-US" sz="1400" b="1" dirty="0">
                <a:solidFill>
                  <a:schemeClr val="dk1"/>
                </a:solidFill>
              </a:rPr>
              <a:t>in</a:t>
            </a:r>
            <a:r>
              <a:rPr lang="en-US" sz="1400" dirty="0">
                <a:solidFill>
                  <a:schemeClr val="dk1"/>
                </a:solidFill>
              </a:rPr>
              <a:t> the cloud (securing your data, managing user access, and configuring your resources correctly).</a:t>
            </a:r>
            <a:endParaRPr lang="en-US" sz="1400" b="1" dirty="0">
              <a:solidFill>
                <a:schemeClr val="dk1"/>
              </a:solidFill>
            </a:endParaRPr>
          </a:p>
        </p:txBody>
      </p:sp>
    </p:spTree>
    <p:extLst>
      <p:ext uri="{BB962C8B-B14F-4D97-AF65-F5344CB8AC3E}">
        <p14:creationId xmlns:p14="http://schemas.microsoft.com/office/powerpoint/2010/main" val="4791430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0D6A50-D575-104A-349B-F13A77877140}"/>
            </a:ext>
          </a:extLst>
        </p:cNvPr>
        <p:cNvGrpSpPr/>
        <p:nvPr/>
      </p:nvGrpSpPr>
      <p:grpSpPr>
        <a:xfrm>
          <a:off x="0" y="0"/>
          <a:ext cx="0" cy="0"/>
          <a:chOff x="0" y="0"/>
          <a:chExt cx="0" cy="0"/>
        </a:xfrm>
      </p:grpSpPr>
      <p:sp>
        <p:nvSpPr>
          <p:cNvPr id="6" name="Title 1">
            <a:extLst>
              <a:ext uri="{FF2B5EF4-FFF2-40B4-BE49-F238E27FC236}">
                <a16:creationId xmlns:a16="http://schemas.microsoft.com/office/drawing/2014/main" id="{294F1C0A-506A-8376-1457-54D8C43D5348}"/>
              </a:ext>
            </a:extLst>
          </p:cNvPr>
          <p:cNvSpPr txBox="1">
            <a:spLocks/>
          </p:cNvSpPr>
          <p:nvPr/>
        </p:nvSpPr>
        <p:spPr>
          <a:xfrm>
            <a:off x="-689841" y="0"/>
            <a:ext cx="10515600" cy="1325563"/>
          </a:xfrm>
          <a:prstGeom prst="rect">
            <a:avLst/>
          </a:prstGeom>
        </p:spPr>
        <p:txBody>
          <a:bodyPr anchor="ctr"/>
          <a:lst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a:lstStyle>
          <a:p>
            <a:pPr algn="ctr"/>
            <a:r>
              <a:rPr lang="en-US" dirty="0">
                <a:latin typeface="US Army" panose="020B0506030202020204"/>
              </a:rPr>
              <a:t>Visual Shared Responsibility Model</a:t>
            </a:r>
          </a:p>
        </p:txBody>
      </p:sp>
      <p:pic>
        <p:nvPicPr>
          <p:cNvPr id="2" name="Google Shape;555;p71">
            <a:extLst>
              <a:ext uri="{FF2B5EF4-FFF2-40B4-BE49-F238E27FC236}">
                <a16:creationId xmlns:a16="http://schemas.microsoft.com/office/drawing/2014/main" id="{E147377F-58BA-DF7E-21E6-5ED8F3D9B1A7}"/>
              </a:ext>
            </a:extLst>
          </p:cNvPr>
          <p:cNvPicPr preferRelativeResize="0"/>
          <p:nvPr/>
        </p:nvPicPr>
        <p:blipFill>
          <a:blip r:embed="rId3">
            <a:alphaModFix/>
          </a:blip>
          <a:stretch>
            <a:fillRect/>
          </a:stretch>
        </p:blipFill>
        <p:spPr>
          <a:xfrm>
            <a:off x="2366241" y="1571199"/>
            <a:ext cx="7459518" cy="4515275"/>
          </a:xfrm>
          <a:prstGeom prst="rect">
            <a:avLst/>
          </a:prstGeom>
          <a:noFill/>
          <a:ln>
            <a:noFill/>
          </a:ln>
        </p:spPr>
      </p:pic>
    </p:spTree>
    <p:extLst>
      <p:ext uri="{BB962C8B-B14F-4D97-AF65-F5344CB8AC3E}">
        <p14:creationId xmlns:p14="http://schemas.microsoft.com/office/powerpoint/2010/main" val="1352175487"/>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US Army 2023 AFC DEVCOM Logo">
  <a:themeElements>
    <a:clrScheme name="US Army Color Palette">
      <a:dk1>
        <a:srgbClr val="000000"/>
      </a:dk1>
      <a:lt1>
        <a:srgbClr val="FFFFFF"/>
      </a:lt1>
      <a:dk2>
        <a:srgbClr val="221F20"/>
      </a:dk2>
      <a:lt2>
        <a:srgbClr val="FFCC01"/>
      </a:lt2>
      <a:accent1>
        <a:srgbClr val="221F20"/>
      </a:accent1>
      <a:accent2>
        <a:srgbClr val="FFCC01"/>
      </a:accent2>
      <a:accent3>
        <a:srgbClr val="727365"/>
      </a:accent3>
      <a:accent4>
        <a:srgbClr val="D5D5D7"/>
      </a:accent4>
      <a:accent5>
        <a:srgbClr val="565557"/>
      </a:accent5>
      <a:accent6>
        <a:srgbClr val="BFB8A6"/>
      </a:accent6>
      <a:hlink>
        <a:srgbClr val="565557"/>
      </a:hlink>
      <a:folHlink>
        <a:srgbClr val="305B6E"/>
      </a:folHlink>
    </a:clrScheme>
    <a:fontScheme name="US Army 2023 Fonts">
      <a:majorFont>
        <a:latin typeface="Arial"/>
        <a:ea typeface=""/>
        <a:cs typeface=""/>
      </a:majorFont>
      <a:minorFont>
        <a:latin typeface="Arial"/>
        <a:ea typeface=""/>
        <a:cs typeface=""/>
      </a:minorFont>
    </a:fontScheme>
    <a:fmtScheme name="US Army 2023 Effects">
      <a:fillStyleLst>
        <a:solidFill>
          <a:schemeClr val="phClr"/>
        </a:solidFill>
        <a:solidFill>
          <a:schemeClr val="phClr"/>
        </a:solidFill>
        <a:solidFill>
          <a:schemeClr val="phClr"/>
        </a:solidFill>
      </a:fillStyleLst>
      <a:lnStyleLst>
        <a:ln w="12700" cap="flat" cmpd="sng" algn="ctr">
          <a:solidFill>
            <a:schemeClr val="phClr"/>
          </a:solidFill>
          <a:prstDash val="solid"/>
        </a:ln>
        <a:ln w="12700" cap="flat" cmpd="sng" algn="ctr">
          <a:solidFill>
            <a:schemeClr val="phClr"/>
          </a:solidFill>
          <a:prstDash val="solid"/>
        </a:ln>
        <a:ln w="12700" cap="flat" cmpd="sng" algn="ctr">
          <a:solidFill>
            <a:schemeClr val="phClr"/>
          </a:solidFill>
          <a:prstDash val="solid"/>
        </a:ln>
      </a:lnStyleLst>
      <a:effectStyleLst>
        <a:effectStyle>
          <a:effectLst/>
        </a:effectStyle>
        <a:effectStyle>
          <a:effectLst/>
        </a:effectStyle>
        <a:effectStyle>
          <a:effectLst>
            <a:outerShdw blurRad="127000" dist="63500" dir="2700000" algn="br" rotWithShape="0">
              <a:srgbClr val="000000">
                <a:alpha val="25000"/>
              </a:srgbClr>
            </a:outerShdw>
          </a:effectLst>
        </a:effectStyle>
      </a:effectStyleLst>
      <a:bgFillStyleLst>
        <a:solidFill>
          <a:schemeClr val="phClr"/>
        </a:solidFill>
        <a:solidFill>
          <a:schemeClr val="phClr"/>
        </a:solidFill>
        <a:solidFill>
          <a:schemeClr val="phClr"/>
        </a:solidFill>
      </a:bgFillStyleLst>
    </a:fmtScheme>
  </a:themeElements>
  <a:objectDefaults>
    <a:spDef>
      <a:spPr>
        <a:ln>
          <a:noFill/>
          <a:miter/>
        </a:ln>
      </a:spPr>
      <a:bodyPr/>
      <a:lstStyle>
        <a:defPPr algn="ctr">
          <a:lnSpc>
            <a:spcPct val="95000"/>
          </a:lnSpc>
          <a:defRPr sz="1700"/>
        </a:defPPr>
      </a:lstStyle>
      <a:style>
        <a:lnRef idx="0">
          <a:schemeClr val="accent1"/>
        </a:lnRef>
        <a:fillRef idx="1">
          <a:schemeClr val="accent1"/>
        </a:fillRef>
        <a:effectRef idx="0">
          <a:srgbClr val="000000"/>
        </a:effectRef>
        <a:fontRef idx="minor">
          <a:srgbClr val="FFFFFF"/>
        </a:fontRef>
      </a:style>
    </a:spDef>
    <a:lnDef>
      <a:spPr>
        <a:ln w="12700" cap="flat">
          <a:miter/>
        </a:ln>
      </a:spPr>
      <a:bodyPr/>
      <a:lstStyle/>
      <a:style>
        <a:lnRef idx="1">
          <a:schemeClr val="accent1"/>
        </a:lnRef>
        <a:fillRef idx="0">
          <a:schemeClr val="accent1"/>
        </a:fillRef>
        <a:effectRef idx="0">
          <a:srgbClr val="000000"/>
        </a:effectRef>
        <a:fontRef idx="minor">
          <a:srgbClr val="FFFFFF"/>
        </a:fontRef>
      </a:style>
    </a:lnDef>
    <a:txDef>
      <a:spPr>
        <a:noFill/>
      </a:spPr>
      <a:bodyPr wrap="square" lIns="0" tIns="0" rIns="0" bIns="0" rtlCol="0">
        <a:noAutofit/>
      </a:bodyPr>
      <a:lstStyle>
        <a:defPPr marL="182880" indent="-182880">
          <a:lnSpc>
            <a:spcPct val="95000"/>
          </a:lnSpc>
          <a:spcBef>
            <a:spcPts val="1000"/>
          </a:spcBef>
          <a:buSzPct val="100000"/>
          <a:buFont typeface="Arial"/>
          <a:buChar char="▪"/>
          <a:defRPr sz="1700"/>
        </a:defPPr>
      </a:lstStyle>
    </a:txDef>
  </a:objectDefaults>
  <a:extraClrSchemeLst/>
  <a:custClrLst>
    <a:custClr name="Army Black">
      <a:srgbClr val="221F20"/>
    </a:custClr>
    <a:custClr name="Army Gold">
      <a:srgbClr val="FFCC01"/>
    </a:custClr>
    <a:custClr name="White">
      <a:srgbClr val="FFFFFF"/>
    </a:custClr>
    <a:custClr name="Army Green">
      <a:srgbClr val="2F372F"/>
    </a:custClr>
    <a:custClr name="Tan">
      <a:srgbClr val="F1E4C7"/>
    </a:custClr>
    <a:custClr name="Field 01">
      <a:srgbClr val="727365"/>
    </a:custClr>
    <a:custClr name="Field 02">
      <a:srgbClr val="BFB8A6"/>
    </a:custClr>
    <a:custClr name="Gray 01">
      <a:srgbClr val="565557"/>
    </a:custClr>
    <a:custClr name="Gray 02">
      <a:srgbClr val="D5D5D7"/>
    </a:custClr>
    <a:custClr name="Highlight Orange">
      <a:srgbClr val="F16521"/>
    </a:custClr>
    <a:custClr name="Highlight Green">
      <a:srgbClr val="2DAA27"/>
    </a:custClr>
    <a:custClr name="Highlight Red">
      <a:srgbClr val="CF0000"/>
    </a:custClr>
  </a:custClrLst>
  <a:extLst>
    <a:ext uri="{05A4C25C-085E-4340-85A3-A5531E510DB2}">
      <thm15:themeFamily xmlns:thm15="http://schemas.microsoft.com/office/thememl/2012/main" name="US Army PowerPoint 16x9 12Feb2023" id="{3EB2FCAD-453B-4F97-9379-31EB449BB4A1}" vid="{CCBAEC26-5D3F-44DD-9C13-DB69982D462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B6E4716DCAC0248B42BB1E686CBAD0E" ma:contentTypeVersion="17" ma:contentTypeDescription="Create a new document." ma:contentTypeScope="" ma:versionID="6db49d0184db89f1b0953fff9f3680f9">
  <xsd:schema xmlns:xsd="http://www.w3.org/2001/XMLSchema" xmlns:xs="http://www.w3.org/2001/XMLSchema" xmlns:p="http://schemas.microsoft.com/office/2006/metadata/properties" xmlns:ns1="http://schemas.microsoft.com/sharepoint/v3" xmlns:ns2="ef9d8c99-a6c2-4b65-8451-32ff9efcb598" xmlns:ns3="f9fa3ad2-c39b-4954-a22f-40ec4b5ca1b3" targetNamespace="http://schemas.microsoft.com/office/2006/metadata/properties" ma:root="true" ma:fieldsID="c56e67a408995efa2d2879d54a1105e5" ns1:_="" ns2:_="" ns3:_="">
    <xsd:import namespace="http://schemas.microsoft.com/sharepoint/v3"/>
    <xsd:import namespace="ef9d8c99-a6c2-4b65-8451-32ff9efcb598"/>
    <xsd:import namespace="f9fa3ad2-c39b-4954-a22f-40ec4b5ca1b3"/>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element ref="ns2:MediaServiceSearchPropertie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element ref="ns2:MediaLengthInSecond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xsd:simpleType>
        <xsd:restriction base="dms:Note"/>
      </xsd:simpleType>
    </xsd:element>
    <xsd:element name="_ip_UnifiedCompliancePolicyUIAction" ma:index="2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f9d8c99-a6c2-4b65-8451-32ff9efcb59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cc874fec-6985-468d-9a86-0194f6fd86dc" ma:termSetId="09814cd3-568e-fe90-9814-8d621ff8fb84" ma:anchorId="fba54fb3-c3e1-fe81-a776-ca4b69148c4d" ma:open="true" ma:isKeyword="false">
      <xsd:complexType>
        <xsd:sequence>
          <xsd:element ref="pc:Terms" minOccurs="0" maxOccurs="1"/>
        </xsd:sequence>
      </xsd:complexType>
    </xsd:element>
    <xsd:element name="MediaServiceDateTaken" ma:index="17" nillable="true" ma:displayName="MediaServiceDateTaken" ma:hidden="true" ma:indexed="true" ma:internalName="MediaServiceDateTaken"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f9fa3ad2-c39b-4954-a22f-40ec4b5ca1b3"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c5d67ede-b7b7-4cda-a75c-da81bfd9e55d}" ma:internalName="TaxCatchAll" ma:showField="CatchAllData" ma:web="f9fa3ad2-c39b-4954-a22f-40ec4b5ca1b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SharedWithUsers xmlns="f9fa3ad2-c39b-4954-a22f-40ec4b5ca1b3">
      <UserInfo>
        <DisplayName>Ingros, Jarek L CPT USARMY AFC AI2C (USA)</DisplayName>
        <AccountId>176</AccountId>
        <AccountType/>
      </UserInfo>
    </SharedWithUsers>
    <TaxCatchAll xmlns="f9fa3ad2-c39b-4954-a22f-40ec4b5ca1b3" xsi:nil="true"/>
    <lcf76f155ced4ddcb4097134ff3c332f xmlns="ef9d8c99-a6c2-4b65-8451-32ff9efcb598">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2A212881-A5A9-4A59-9981-1F8E3A2B1DD3}">
  <ds:schemaRefs>
    <ds:schemaRef ds:uri="http://schemas.microsoft.com/sharepoint/v3/contenttype/forms"/>
  </ds:schemaRefs>
</ds:datastoreItem>
</file>

<file path=customXml/itemProps2.xml><?xml version="1.0" encoding="utf-8"?>
<ds:datastoreItem xmlns:ds="http://schemas.openxmlformats.org/officeDocument/2006/customXml" ds:itemID="{5EE48D29-6726-467E-A710-21B494BF4543}">
  <ds:schemaRefs>
    <ds:schemaRef ds:uri="ef9d8c99-a6c2-4b65-8451-32ff9efcb598"/>
    <ds:schemaRef ds:uri="f9fa3ad2-c39b-4954-a22f-40ec4b5ca1b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8D91F63C-04D8-476A-9BFF-D0385B170285}">
  <ds:schemaRefs>
    <ds:schemaRef ds:uri="ef9d8c99-a6c2-4b65-8451-32ff9efcb598"/>
    <ds:schemaRef ds:uri="f9fa3ad2-c39b-4954-a22f-40ec4b5ca1b3"/>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docMetadata/LabelInfo.xml><?xml version="1.0" encoding="utf-8"?>
<clbl:labelList xmlns:clbl="http://schemas.microsoft.com/office/2020/mipLabelMetadata">
  <clbl:label id="{554eecc5-e26c-4620-b240-5a8bb326c33d}" enabled="1" method="Standard" siteId="{fae6d70f-954b-4811-92b6-0530d6f84c43}" removed="0"/>
</clbl:labelList>
</file>

<file path=docProps/app.xml><?xml version="1.0" encoding="utf-8"?>
<Properties xmlns="http://schemas.openxmlformats.org/officeDocument/2006/extended-properties" xmlns:vt="http://schemas.openxmlformats.org/officeDocument/2006/docPropsVTypes">
  <TotalTime>11</TotalTime>
  <Words>652</Words>
  <Application>Microsoft Macintosh PowerPoint</Application>
  <PresentationFormat>Widescreen</PresentationFormat>
  <Paragraphs>62</Paragraphs>
  <Slides>11</Slides>
  <Notes>9</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11</vt:i4>
      </vt:variant>
    </vt:vector>
  </HeadingPairs>
  <TitlesOfParts>
    <vt:vector size="20" baseType="lpstr">
      <vt:lpstr>Arial</vt:lpstr>
      <vt:lpstr>Arial Bold</vt:lpstr>
      <vt:lpstr>Calibri</vt:lpstr>
      <vt:lpstr>Calibri Light</vt:lpstr>
      <vt:lpstr>Franklin Gothic Medium</vt:lpstr>
      <vt:lpstr>Poppins</vt:lpstr>
      <vt:lpstr>US Army</vt:lpstr>
      <vt:lpstr>Custom Design</vt:lpstr>
      <vt:lpstr>US Army 2023 AFC DEVCOM Logo</vt:lpstr>
      <vt:lpstr>CLOUD RESOURCES: THE BASICS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 Scholars!</dc:title>
  <dc:creator>Harrison</dc:creator>
  <cp:lastModifiedBy>Richard Kovach</cp:lastModifiedBy>
  <cp:revision>5</cp:revision>
  <dcterms:created xsi:type="dcterms:W3CDTF">2023-03-23T18:54:47Z</dcterms:created>
  <dcterms:modified xsi:type="dcterms:W3CDTF">2025-12-22T15:25:20Z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0x010100AB6E4716DCAC0248B42BB1E686CBAD0E</vt:lpwstr>
  </property>
  <property fmtid="{D5CDD505-2E9C-101B-9397-08002B2CF9AE}" pid="3" name="MediaServiceImageTags">
    <vt:lpwstr/>
  </property>
  <property fmtid="{D5CDD505-2E9C-101B-9397-08002B2CF9AE}" pid="4" name="Order">
    <vt:r8>122000</vt:r8>
  </property>
  <property fmtid="{D5CDD505-2E9C-101B-9397-08002B2CF9AE}" pid="5" name="xd_Signature">
    <vt:bool>false</vt:bool>
  </property>
  <property fmtid="{D5CDD505-2E9C-101B-9397-08002B2CF9AE}" pid="6" name="xd_ProgID">
    <vt:lpwstr/>
  </property>
  <property fmtid="{D5CDD505-2E9C-101B-9397-08002B2CF9AE}" pid="7" name="ComplianceAssetId">
    <vt:lpwstr/>
  </property>
  <property fmtid="{D5CDD505-2E9C-101B-9397-08002B2CF9AE}" pid="8" name="TemplateUrl">
    <vt:lpwstr/>
  </property>
  <property fmtid="{D5CDD505-2E9C-101B-9397-08002B2CF9AE}" pid="9" name="_ExtendedDescription">
    <vt:lpwstr/>
  </property>
  <property fmtid="{D5CDD505-2E9C-101B-9397-08002B2CF9AE}" pid="10" name="TriggerFlowInfo">
    <vt:lpwstr/>
  </property>
</Properties>
</file>

<file path=docProps/thumbnail.jpeg>
</file>